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57" r:id="rId3"/>
    <p:sldId id="261" r:id="rId4"/>
    <p:sldId id="260" r:id="rId5"/>
    <p:sldId id="256" r:id="rId6"/>
    <p:sldId id="262" r:id="rId7"/>
    <p:sldId id="263" r:id="rId8"/>
    <p:sldId id="281" r:id="rId9"/>
    <p:sldId id="264" r:id="rId10"/>
    <p:sldId id="265" r:id="rId11"/>
    <p:sldId id="266" r:id="rId12"/>
    <p:sldId id="292" r:id="rId13"/>
    <p:sldId id="267" r:id="rId14"/>
    <p:sldId id="268" r:id="rId15"/>
    <p:sldId id="269" r:id="rId16"/>
    <p:sldId id="293" r:id="rId17"/>
    <p:sldId id="270" r:id="rId18"/>
    <p:sldId id="271" r:id="rId19"/>
    <p:sldId id="272" r:id="rId20"/>
    <p:sldId id="294" r:id="rId21"/>
    <p:sldId id="273" r:id="rId22"/>
    <p:sldId id="274" r:id="rId23"/>
    <p:sldId id="275" r:id="rId24"/>
    <p:sldId id="295" r:id="rId25"/>
    <p:sldId id="276" r:id="rId26"/>
    <p:sldId id="277" r:id="rId27"/>
    <p:sldId id="278" r:id="rId28"/>
    <p:sldId id="296" r:id="rId29"/>
    <p:sldId id="279" r:id="rId30"/>
    <p:sldId id="280" r:id="rId31"/>
  </p:sldIdLst>
  <p:sldSz cx="9144000" cy="6858000" type="screen4x3"/>
  <p:notesSz cx="7099300" cy="10234613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8" autoAdjust="0"/>
    <p:restoredTop sz="94681"/>
  </p:normalViewPr>
  <p:slideViewPr>
    <p:cSldViewPr>
      <p:cViewPr varScale="1">
        <p:scale>
          <a:sx n="121" d="100"/>
          <a:sy n="121" d="100"/>
        </p:scale>
        <p:origin x="129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EFA16-6279-4340-B3D7-0EB545722783}" type="datetimeFigureOut">
              <a:rPr lang="da-DK" smtClean="0"/>
              <a:pPr/>
              <a:t>25-08-2020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3" name="59818__juskiddink__storm-wind.wav"/>
          </p:stSnd>
        </p:sndAc>
      </p:transition>
    </mc:Choice>
    <mc:Fallback xmlns="">
      <p:transition>
        <p:sndAc>
          <p:stSnd>
            <p:snd r:embed="rId14" name="59818__juskiddink__storm-wind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4" name="Pladsholder til indhold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308" y="-124040"/>
            <a:ext cx="10116616" cy="715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15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2" y="1671435"/>
            <a:ext cx="2007272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5207" y="1671435"/>
            <a:ext cx="2007272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95775" y="1671435"/>
            <a:ext cx="2007272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519" y="1671434"/>
            <a:ext cx="2007273" cy="3432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5: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1" y="1671435"/>
            <a:ext cx="2007272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5206" y="1652996"/>
            <a:ext cx="2007272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95776" y="1671435"/>
            <a:ext cx="2007271" cy="3432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520" y="1671435"/>
            <a:ext cx="2007272" cy="343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6: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193037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1" y="1671434"/>
            <a:ext cx="2007272" cy="3432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5207" y="1671435"/>
            <a:ext cx="2007271" cy="3432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95775" y="1671435"/>
            <a:ext cx="2007271" cy="3432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759" y="1692362"/>
            <a:ext cx="1982793" cy="3390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7: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0" y="1692363"/>
            <a:ext cx="1982793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6" y="1692364"/>
            <a:ext cx="1982792" cy="339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08014" y="1692363"/>
            <a:ext cx="1982792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5851" y="1713036"/>
            <a:ext cx="1958611" cy="3348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8: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0" y="1692363"/>
            <a:ext cx="1982792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692364"/>
            <a:ext cx="1982791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08014" y="1692363"/>
            <a:ext cx="1982792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5850" y="1713037"/>
            <a:ext cx="1958611" cy="3348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9: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4092281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0" y="1692363"/>
            <a:ext cx="1982792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692364"/>
            <a:ext cx="1982790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08014" y="1692364"/>
            <a:ext cx="1982791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5850" y="1713038"/>
            <a:ext cx="1958610" cy="334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10: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4"/>
            <a:ext cx="1982791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692365"/>
            <a:ext cx="1982790" cy="339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6"/>
            <a:ext cx="1958611" cy="3348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793" y="1733458"/>
            <a:ext cx="1934724" cy="3308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11: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13037"/>
            <a:ext cx="1958610" cy="3348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9538" y="1713038"/>
            <a:ext cx="1958608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2047" y="1733457"/>
            <a:ext cx="1934724" cy="3308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9590" y="1753630"/>
            <a:ext cx="1911129" cy="3267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12: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boks 3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b="1" dirty="0" smtClean="0"/>
              <a:t>Baggrundshistorien:</a:t>
            </a:r>
          </a:p>
        </p:txBody>
      </p:sp>
      <p:sp>
        <p:nvSpPr>
          <p:cNvPr id="6" name="Tekstboks 5"/>
          <p:cNvSpPr txBox="1"/>
          <p:nvPr/>
        </p:nvSpPr>
        <p:spPr>
          <a:xfrm>
            <a:off x="0" y="4534088"/>
            <a:ext cx="9144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/>
              <a:t>I oktober 1860, under en af egnens </a:t>
            </a:r>
            <a:r>
              <a:rPr lang="da-DK" sz="2000" smtClean="0"/>
              <a:t>værste storme, </a:t>
            </a:r>
            <a:r>
              <a:rPr lang="da-DK" sz="2000" dirty="0" smtClean="0"/>
              <a:t>strandede der 15 skibe på Harboøre. Et af dem var dampskibet ”</a:t>
            </a:r>
            <a:r>
              <a:rPr lang="da-DK" sz="2000" dirty="0" err="1" smtClean="0"/>
              <a:t>Arctic</a:t>
            </a:r>
            <a:r>
              <a:rPr lang="da-DK" sz="2000" dirty="0" smtClean="0"/>
              <a:t> af Hull”, der var på vej til Skt. Petersborg. Skibet gik på grund længere ude end redningsraketten kunne nå. Mange redningsfolk nægtede at gå ud i det voldsomme vejr. Ved hjælp af frivillige lykkedes det dog at forsøge en redningsaktion.</a:t>
            </a:r>
            <a:endParaRPr lang="da-DK" sz="2000" dirty="0"/>
          </a:p>
        </p:txBody>
      </p:sp>
      <p:pic>
        <p:nvPicPr>
          <p:cNvPr id="33794" name="Picture 2" descr="&lt;!--@ItemPublisher:Item.Titel--&gt;"/>
          <p:cNvPicPr>
            <a:picLocks noChangeAspect="1" noChangeArrowheads="1"/>
          </p:cNvPicPr>
          <p:nvPr/>
        </p:nvPicPr>
        <p:blipFill>
          <a:blip r:embed="rId3" cstate="print"/>
          <a:srcRect t="20807" b="32955"/>
          <a:stretch>
            <a:fillRect/>
          </a:stretch>
        </p:blipFill>
        <p:spPr bwMode="auto">
          <a:xfrm>
            <a:off x="0" y="908720"/>
            <a:ext cx="9144000" cy="360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227296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5"/>
            <a:ext cx="1982790" cy="339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692366"/>
            <a:ext cx="1982789" cy="3390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7"/>
            <a:ext cx="1958609" cy="334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9590" y="1753631"/>
            <a:ext cx="1911128" cy="3267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13: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5"/>
            <a:ext cx="1982789" cy="339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692366"/>
            <a:ext cx="1982789" cy="3390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7"/>
            <a:ext cx="1958609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793" y="1733460"/>
            <a:ext cx="1934722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14: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6"/>
            <a:ext cx="1982789" cy="3390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9537" y="1713038"/>
            <a:ext cx="1958608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0104" y="1713037"/>
            <a:ext cx="1958608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9590" y="1753632"/>
            <a:ext cx="1911127" cy="3267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15: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185960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13038"/>
            <a:ext cx="1958608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69537" y="1713038"/>
            <a:ext cx="1958608" cy="33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32047" y="1733458"/>
            <a:ext cx="1934723" cy="330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793" y="1733461"/>
            <a:ext cx="1934721" cy="330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16: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13038"/>
            <a:ext cx="1958608" cy="33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9537" y="1713040"/>
            <a:ext cx="1958607" cy="3348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2047" y="1733459"/>
            <a:ext cx="1934721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9590" y="1753632"/>
            <a:ext cx="1911126" cy="3267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17: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13040"/>
            <a:ext cx="1958607" cy="3348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9537" y="1713040"/>
            <a:ext cx="1958606" cy="3348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9"/>
            <a:ext cx="1958607" cy="3348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9590" y="1753632"/>
            <a:ext cx="1911126" cy="3267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18: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</a:t>
            </a:r>
            <a:r>
              <a:rPr lang="da-DK" sz="2000">
                <a:solidFill>
                  <a:schemeClr val="bg1"/>
                </a:solidFill>
              </a:rPr>
              <a:t>I </a:t>
            </a:r>
            <a:r>
              <a:rPr lang="da-DK" sz="2000" smtClean="0">
                <a:solidFill>
                  <a:schemeClr val="bg1"/>
                </a:solidFill>
              </a:rPr>
              <a:t>20-30 </a:t>
            </a:r>
            <a:r>
              <a:rPr lang="da-DK" sz="2000" dirty="0">
                <a:solidFill>
                  <a:schemeClr val="bg1"/>
                </a:solidFill>
              </a:rPr>
              <a:t>terninger.</a:t>
            </a:r>
          </a:p>
        </p:txBody>
      </p:sp>
    </p:spTree>
    <p:extLst>
      <p:ext uri="{BB962C8B-B14F-4D97-AF65-F5344CB8AC3E}">
        <p14:creationId xmlns:p14="http://schemas.microsoft.com/office/powerpoint/2010/main" val="103828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13040"/>
            <a:ext cx="1958606" cy="3348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9537" y="1713041"/>
            <a:ext cx="1958606" cy="3348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2047" y="1733460"/>
            <a:ext cx="1934721" cy="330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9590" y="1753633"/>
            <a:ext cx="1911126" cy="32677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19: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boks 3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b="1" dirty="0" smtClean="0"/>
              <a:t>Mission &amp; belønning:</a:t>
            </a:r>
          </a:p>
        </p:txBody>
      </p:sp>
      <p:sp>
        <p:nvSpPr>
          <p:cNvPr id="6" name="Tekstboks 5"/>
          <p:cNvSpPr txBox="1"/>
          <p:nvPr/>
        </p:nvSpPr>
        <p:spPr>
          <a:xfrm>
            <a:off x="0" y="980728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b="1" dirty="0" smtClean="0"/>
              <a:t>Mission: </a:t>
            </a:r>
            <a:r>
              <a:rPr lang="da-DK" sz="2800" dirty="0" smtClean="0"/>
              <a:t>Kom ud til skibet og helskindet tilbage til stranden igen.</a:t>
            </a:r>
            <a:endParaRPr lang="da-DK" sz="2800" dirty="0"/>
          </a:p>
        </p:txBody>
      </p:sp>
      <p:sp>
        <p:nvSpPr>
          <p:cNvPr id="7" name="Tekstboks 6"/>
          <p:cNvSpPr txBox="1"/>
          <p:nvPr/>
        </p:nvSpPr>
        <p:spPr>
          <a:xfrm>
            <a:off x="0" y="2025908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800" b="1" dirty="0" smtClean="0"/>
              <a:t>Belønning:</a:t>
            </a:r>
            <a:endParaRPr lang="da-DK" sz="2800" dirty="0" smtClean="0"/>
          </a:p>
          <a:p>
            <a:r>
              <a:rPr lang="da-DK" sz="2800" dirty="0" smtClean="0"/>
              <a:t>Den båd der når først ind til stranden efter at have været ude ved skibet, får 4 engelske fortjenstmedaljer. Nr. 2 får 3, nr. 3 får 2 og nr. 4 får 1.</a:t>
            </a:r>
          </a:p>
          <a:p>
            <a:endParaRPr lang="da-DK" sz="2800" dirty="0" smtClean="0"/>
          </a:p>
          <a:p>
            <a:endParaRPr lang="da-DK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endSnd/>
        </p:sndAc>
      </p:transition>
    </mc:Choice>
    <mc:Fallback xmlns=""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36304" y="1733460"/>
            <a:ext cx="1934721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81479" y="1733460"/>
            <a:ext cx="1934721" cy="3308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32047" y="1733459"/>
            <a:ext cx="1934721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39590" y="1753632"/>
            <a:ext cx="1911126" cy="3267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20: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8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boks 3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b="1" dirty="0" smtClean="0"/>
              <a:t>Forberedelse til spillet:</a:t>
            </a:r>
          </a:p>
        </p:txBody>
      </p:sp>
      <p:sp>
        <p:nvSpPr>
          <p:cNvPr id="6" name="Tekstboks 5"/>
          <p:cNvSpPr txBox="1"/>
          <p:nvPr/>
        </p:nvSpPr>
        <p:spPr>
          <a:xfrm>
            <a:off x="0" y="908720"/>
            <a:ext cx="62281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a-DK" sz="2000" dirty="0"/>
              <a:t>Placer det forliste skib på spillepladen som vist.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dirty="0" smtClean="0"/>
              <a:t>Stem </a:t>
            </a:r>
            <a:r>
              <a:rPr lang="da-DK" sz="2000" dirty="0"/>
              <a:t>om hvem der skal være bådformand.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dirty="0"/>
              <a:t>Find i fællesskab ud af hvem der skal sidde på styrbordsside, og hvem der skal sidde på bagbordsside.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dirty="0" smtClean="0"/>
              <a:t>Læreren </a:t>
            </a:r>
            <a:r>
              <a:rPr lang="da-DK" sz="2000" dirty="0"/>
              <a:t>giver hver besætning 6</a:t>
            </a:r>
            <a:r>
              <a:rPr lang="da-DK" sz="2000" dirty="0" smtClean="0"/>
              <a:t>0 terninger</a:t>
            </a:r>
            <a:r>
              <a:rPr lang="da-DK" sz="2000" dirty="0"/>
              <a:t>, som bådformanden fordeler ligeligt blandt </a:t>
            </a:r>
            <a:r>
              <a:rPr lang="da-DK" sz="2000" dirty="0" smtClean="0"/>
              <a:t>besætningen.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dirty="0" smtClean="0"/>
              <a:t>Bådformanden </a:t>
            </a:r>
            <a:r>
              <a:rPr lang="da-DK" sz="2000" dirty="0"/>
              <a:t>placerer redningsbåden et valgfrit sted </a:t>
            </a:r>
            <a:r>
              <a:rPr lang="da-DK" sz="2000" dirty="0" err="1" smtClean="0"/>
              <a:t>ipå</a:t>
            </a:r>
            <a:r>
              <a:rPr lang="da-DK" sz="2000" dirty="0" smtClean="0"/>
              <a:t> stranden (A, B, C eller D).</a:t>
            </a:r>
            <a:endParaRPr lang="da-DK" sz="2000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198" y="0"/>
            <a:ext cx="275080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endSnd/>
        </p:sndAc>
      </p:transition>
    </mc:Choice>
    <mc:Fallback xmlns=""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0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32815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3384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128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1: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5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2" y="1671434"/>
            <a:ext cx="2007273" cy="3432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5207" y="1671434"/>
            <a:ext cx="2007273" cy="3432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83385" y="1650249"/>
            <a:ext cx="2032054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128" y="1650248"/>
            <a:ext cx="2032055" cy="347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2: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1" y="1650249"/>
            <a:ext cx="2032054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2816" y="1650249"/>
            <a:ext cx="2032053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3385" y="1650249"/>
            <a:ext cx="2032053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129" y="1650249"/>
            <a:ext cx="2032054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3: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41044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>
                <a:solidFill>
                  <a:schemeClr val="bg1"/>
                </a:solidFill>
              </a:rPr>
              <a:t>Fjern alle jeres tilbageværende handlingsterninger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Løs opgaven ”</a:t>
            </a:r>
            <a:r>
              <a:rPr lang="da-DK" sz="2000" dirty="0" err="1" smtClean="0">
                <a:solidFill>
                  <a:schemeClr val="bg1"/>
                </a:solidFill>
              </a:rPr>
              <a:t>Arctic</a:t>
            </a:r>
            <a:r>
              <a:rPr lang="da-DK" sz="2000" dirty="0" smtClean="0">
                <a:solidFill>
                  <a:schemeClr val="bg1"/>
                </a:solidFill>
              </a:rPr>
              <a:t> af Hull”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1" y="1650249"/>
            <a:ext cx="2032053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5206" y="1671434"/>
            <a:ext cx="2007273" cy="3432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83385" y="1650249"/>
            <a:ext cx="2032053" cy="3474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129" y="1650249"/>
            <a:ext cx="2032054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4 - ”</a:t>
            </a:r>
            <a:r>
              <a:rPr lang="da-DK" sz="2400" b="1" dirty="0" err="1" smtClean="0"/>
              <a:t>Arctic</a:t>
            </a:r>
            <a:r>
              <a:rPr lang="da-DK" sz="2400" b="1" dirty="0" smtClean="0"/>
              <a:t> af Hull”</a:t>
            </a:r>
          </a:p>
          <a:p>
            <a:r>
              <a:rPr lang="da-DK" sz="2400" dirty="0" smtClean="0"/>
              <a:t>Runde 4: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2427</TotalTime>
  <Words>801</Words>
  <Application>Microsoft Office PowerPoint</Application>
  <PresentationFormat>Skærmshow (4:3)</PresentationFormat>
  <Paragraphs>171</Paragraphs>
  <Slides>30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30</vt:i4>
      </vt:variant>
    </vt:vector>
  </HeadingPairs>
  <TitlesOfParts>
    <vt:vector size="33" baseType="lpstr">
      <vt:lpstr>Arial</vt:lpstr>
      <vt:lpstr>Calibri</vt:lpstr>
      <vt:lpstr>Kontortema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Jakob Thomas Holm</dc:creator>
  <cp:lastModifiedBy>Lars</cp:lastModifiedBy>
  <cp:revision>31</cp:revision>
  <dcterms:created xsi:type="dcterms:W3CDTF">2017-12-30T21:25:14Z</dcterms:created>
  <dcterms:modified xsi:type="dcterms:W3CDTF">2020-08-25T07:37:38Z</dcterms:modified>
</cp:coreProperties>
</file>