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7" r:id="rId2"/>
    <p:sldId id="257" r:id="rId3"/>
    <p:sldId id="261" r:id="rId4"/>
    <p:sldId id="260" r:id="rId5"/>
    <p:sldId id="293" r:id="rId6"/>
    <p:sldId id="292" r:id="rId7"/>
    <p:sldId id="291" r:id="rId8"/>
    <p:sldId id="294" r:id="rId9"/>
    <p:sldId id="299" r:id="rId10"/>
    <p:sldId id="295" r:id="rId11"/>
    <p:sldId id="296" r:id="rId12"/>
    <p:sldId id="298" r:id="rId13"/>
    <p:sldId id="300" r:id="rId14"/>
    <p:sldId id="297" r:id="rId15"/>
    <p:sldId id="301" r:id="rId16"/>
    <p:sldId id="302" r:id="rId17"/>
    <p:sldId id="304" r:id="rId18"/>
    <p:sldId id="305" r:id="rId19"/>
    <p:sldId id="307" r:id="rId20"/>
    <p:sldId id="306" r:id="rId21"/>
    <p:sldId id="308" r:id="rId22"/>
    <p:sldId id="303" r:id="rId23"/>
    <p:sldId id="309" r:id="rId24"/>
    <p:sldId id="310" r:id="rId25"/>
    <p:sldId id="311" r:id="rId26"/>
    <p:sldId id="313" r:id="rId27"/>
    <p:sldId id="312" r:id="rId28"/>
    <p:sldId id="314" r:id="rId29"/>
    <p:sldId id="315" r:id="rId30"/>
    <p:sldId id="316" r:id="rId31"/>
  </p:sldIdLst>
  <p:sldSz cx="9144000" cy="6858000" type="screen4x3"/>
  <p:notesSz cx="7099300" cy="10234613"/>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56" autoAdjust="0"/>
    <p:restoredTop sz="94681"/>
  </p:normalViewPr>
  <p:slideViewPr>
    <p:cSldViewPr>
      <p:cViewPr varScale="1">
        <p:scale>
          <a:sx n="121" d="100"/>
          <a:sy n="121" d="100"/>
        </p:scale>
        <p:origin x="1212"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s">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a-DK" smtClean="0"/>
              <a:t>Klik for at redigere titeltypografi i masteren</a:t>
            </a:r>
            <a:endParaRPr lang="da-DK"/>
          </a:p>
        </p:txBody>
      </p:sp>
      <p:sp>
        <p:nvSpPr>
          <p:cNvPr id="3" name="Und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a-DK" smtClean="0"/>
              <a:t>Klik for at redigere undertiteltypografien i masteren</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lodret titel 2"/>
          <p:cNvSpPr>
            <a:spLocks noGrp="1"/>
          </p:cNvSpPr>
          <p:nvPr>
            <p:ph type="body" orient="vert" idx="1"/>
          </p:nvPr>
        </p:nvSpPr>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p:cNvSpPr>
            <a:spLocks noGrp="1"/>
          </p:cNvSpPr>
          <p:nvPr>
            <p:ph type="title" orient="vert"/>
          </p:nvPr>
        </p:nvSpPr>
        <p:spPr>
          <a:xfrm>
            <a:off x="6629400" y="274638"/>
            <a:ext cx="2057400" cy="5851525"/>
          </a:xfrm>
        </p:spPr>
        <p:txBody>
          <a:bodyPr vert="eaVert"/>
          <a:lstStyle/>
          <a:p>
            <a:r>
              <a:rPr lang="da-DK" smtClean="0"/>
              <a:t>Klik for at redigere titeltypografi i masteren</a:t>
            </a:r>
            <a:endParaRPr lang="da-DK"/>
          </a:p>
        </p:txBody>
      </p:sp>
      <p:sp>
        <p:nvSpPr>
          <p:cNvPr id="3" name="Pladsholder til lodret titel 2"/>
          <p:cNvSpPr>
            <a:spLocks noGrp="1"/>
          </p:cNvSpPr>
          <p:nvPr>
            <p:ph type="body" orient="vert" idx="1"/>
          </p:nvPr>
        </p:nvSpPr>
        <p:spPr>
          <a:xfrm>
            <a:off x="457200" y="274638"/>
            <a:ext cx="6019800" cy="5851525"/>
          </a:xfrm>
        </p:spPr>
        <p:txBody>
          <a:bodyPr vert="eaVert"/>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idx="1"/>
          </p:nvPr>
        </p:nvSpPr>
        <p:spPr/>
        <p:txBody>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a-DK" smtClean="0"/>
              <a:t>Klik for at redigere typografi i masteren</a:t>
            </a:r>
          </a:p>
        </p:txBody>
      </p:sp>
      <p:sp>
        <p:nvSpPr>
          <p:cNvPr id="4" name="Pladsholder til dato 3"/>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5" name="Pladsholder til sidefod 4"/>
          <p:cNvSpPr>
            <a:spLocks noGrp="1"/>
          </p:cNvSpPr>
          <p:nvPr>
            <p:ph type="ftr" sz="quarter" idx="11"/>
          </p:nvPr>
        </p:nvSpPr>
        <p:spPr/>
        <p:txBody>
          <a:bodyPr/>
          <a:lstStyle/>
          <a:p>
            <a:endParaRPr lang="da-DK"/>
          </a:p>
        </p:txBody>
      </p:sp>
      <p:sp>
        <p:nvSpPr>
          <p:cNvPr id="6" name="Pladsholder til diasnummer 5"/>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indhold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indhold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dato 4"/>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4" name="Pladsholder til indhol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5" name="Pladsholder til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smtClean="0"/>
              <a:t>Klik for at redigere typografi i masteren</a:t>
            </a:r>
          </a:p>
        </p:txBody>
      </p:sp>
      <p:sp>
        <p:nvSpPr>
          <p:cNvPr id="6" name="Pladsholder til indhol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7" name="Pladsholder til dato 6"/>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8" name="Pladsholder til sidefod 7"/>
          <p:cNvSpPr>
            <a:spLocks noGrp="1"/>
          </p:cNvSpPr>
          <p:nvPr>
            <p:ph type="ftr" sz="quarter" idx="11"/>
          </p:nvPr>
        </p:nvSpPr>
        <p:spPr/>
        <p:txBody>
          <a:bodyPr/>
          <a:lstStyle/>
          <a:p>
            <a:endParaRPr lang="da-DK"/>
          </a:p>
        </p:txBody>
      </p:sp>
      <p:sp>
        <p:nvSpPr>
          <p:cNvPr id="9" name="Pladsholder til diasnummer 8"/>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smtClean="0"/>
              <a:t>Klik for at redigere titeltypografi i masteren</a:t>
            </a:r>
            <a:endParaRPr lang="da-DK"/>
          </a:p>
        </p:txBody>
      </p:sp>
      <p:sp>
        <p:nvSpPr>
          <p:cNvPr id="3" name="Pladsholder til dato 2"/>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4" name="Pladsholder til sidefod 3"/>
          <p:cNvSpPr>
            <a:spLocks noGrp="1"/>
          </p:cNvSpPr>
          <p:nvPr>
            <p:ph type="ftr" sz="quarter" idx="11"/>
          </p:nvPr>
        </p:nvSpPr>
        <p:spPr/>
        <p:txBody>
          <a:bodyPr/>
          <a:lstStyle/>
          <a:p>
            <a:endParaRPr lang="da-DK"/>
          </a:p>
        </p:txBody>
      </p:sp>
      <p:sp>
        <p:nvSpPr>
          <p:cNvPr id="5" name="Pladsholder til diasnummer 4"/>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dsholder til dato 1"/>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3" name="Pladsholder til sidefod 2"/>
          <p:cNvSpPr>
            <a:spLocks noGrp="1"/>
          </p:cNvSpPr>
          <p:nvPr>
            <p:ph type="ftr" sz="quarter" idx="11"/>
          </p:nvPr>
        </p:nvSpPr>
        <p:spPr/>
        <p:txBody>
          <a:bodyPr/>
          <a:lstStyle/>
          <a:p>
            <a:endParaRPr lang="da-DK"/>
          </a:p>
        </p:txBody>
      </p:sp>
      <p:sp>
        <p:nvSpPr>
          <p:cNvPr id="4" name="Pladsholder til diasnummer 3"/>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a-DK" smtClean="0"/>
              <a:t>Klik for at redigere titeltypografi i masteren</a:t>
            </a:r>
            <a:endParaRPr lang="da-DK"/>
          </a:p>
        </p:txBody>
      </p:sp>
      <p:sp>
        <p:nvSpPr>
          <p:cNvPr id="3" name="Pladsholder til indhol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a-DK" smtClean="0"/>
              <a:t>Klik for at redigere titeltypografi i masteren</a:t>
            </a:r>
            <a:endParaRPr lang="da-DK"/>
          </a:p>
        </p:txBody>
      </p:sp>
      <p:sp>
        <p:nvSpPr>
          <p:cNvPr id="3" name="Pladsholder til billed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a-DK" smtClean="0"/>
              <a:t>Klik for at redigere typografi i masteren</a:t>
            </a:r>
          </a:p>
        </p:txBody>
      </p:sp>
      <p:sp>
        <p:nvSpPr>
          <p:cNvPr id="5" name="Pladsholder til dato 4"/>
          <p:cNvSpPr>
            <a:spLocks noGrp="1"/>
          </p:cNvSpPr>
          <p:nvPr>
            <p:ph type="dt" sz="half" idx="10"/>
          </p:nvPr>
        </p:nvSpPr>
        <p:spPr/>
        <p:txBody>
          <a:bodyPr/>
          <a:lstStyle/>
          <a:p>
            <a:fld id="{0ADEFA16-6279-4340-B3D7-0EB545722783}" type="datetimeFigureOut">
              <a:rPr lang="da-DK" smtClean="0"/>
              <a:pPr/>
              <a:t>02-09-2020</a:t>
            </a:fld>
            <a:endParaRPr lang="da-DK"/>
          </a:p>
        </p:txBody>
      </p:sp>
      <p:sp>
        <p:nvSpPr>
          <p:cNvPr id="6" name="Pladsholder til sidefod 5"/>
          <p:cNvSpPr>
            <a:spLocks noGrp="1"/>
          </p:cNvSpPr>
          <p:nvPr>
            <p:ph type="ftr" sz="quarter" idx="11"/>
          </p:nvPr>
        </p:nvSpPr>
        <p:spPr/>
        <p:txBody>
          <a:bodyPr/>
          <a:lstStyle/>
          <a:p>
            <a:endParaRPr lang="da-DK"/>
          </a:p>
        </p:txBody>
      </p:sp>
      <p:sp>
        <p:nvSpPr>
          <p:cNvPr id="7" name="Pladsholder til diasnummer 6"/>
          <p:cNvSpPr>
            <a:spLocks noGrp="1"/>
          </p:cNvSpPr>
          <p:nvPr>
            <p:ph type="sldNum" sz="quarter" idx="12"/>
          </p:nvPr>
        </p:nvSpPr>
        <p:spPr/>
        <p:txBody>
          <a:bodyPr/>
          <a:lstStyle/>
          <a:p>
            <a:fld id="{A0E577B4-3B02-4BDA-9309-6E055943A3FF}" type="slidenum">
              <a:rPr lang="da-DK" smtClean="0"/>
              <a:pPr/>
              <a:t>‹nr.›</a:t>
            </a:fld>
            <a:endParaRPr lang="da-DK"/>
          </a:p>
        </p:txBody>
      </p:sp>
    </p:spTree>
  </p:cSld>
  <p:clrMapOvr>
    <a:masterClrMapping/>
  </p:clrMapOvr>
  <mc:AlternateContent xmlns:mc="http://schemas.openxmlformats.org/markup-compatibility/2006" xmlns:p14="http://schemas.microsoft.com/office/powerpoint/2010/main">
    <mc:Choice Requires="p14">
      <p:transition p14:dur="300">
        <p:sndAc>
          <p:stSnd>
            <p:snd r:embed="rId1" name="59818__juskiddink__storm-wind.wav"/>
          </p:stSnd>
        </p:sndAc>
      </p:transition>
    </mc:Choice>
    <mc:Fallback xmlns="">
      <p:transition>
        <p:sndAc>
          <p:stSnd>
            <p:snd r:embed="rId3" name="59818__juskiddink__storm-wind.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a-DK" smtClean="0"/>
              <a:t>Klik for at redigere titeltypografi i masteren</a:t>
            </a:r>
            <a:endParaRPr lang="da-DK"/>
          </a:p>
        </p:txBody>
      </p:sp>
      <p:sp>
        <p:nvSpPr>
          <p:cNvPr id="3" name="Pladsholder til teks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a-DK" smtClean="0"/>
              <a:t>Klik for at redigere typografi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dato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EFA16-6279-4340-B3D7-0EB545722783}" type="datetimeFigureOut">
              <a:rPr lang="da-DK" smtClean="0"/>
              <a:pPr/>
              <a:t>02-09-2020</a:t>
            </a:fld>
            <a:endParaRPr lang="da-DK"/>
          </a:p>
        </p:txBody>
      </p:sp>
      <p:sp>
        <p:nvSpPr>
          <p:cNvPr id="5" name="Pladsholder til sidefod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diasnumm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E577B4-3B02-4BDA-9309-6E055943A3FF}" type="slidenum">
              <a:rPr lang="da-DK" smtClean="0"/>
              <a:pPr/>
              <a:t>‹nr.›</a:t>
            </a:fld>
            <a:endParaRPr lang="da-DK"/>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300">
        <p:sndAc>
          <p:stSnd>
            <p:snd r:embed="rId13" name="59818__juskiddink__storm-wind.wav"/>
          </p:stSnd>
        </p:sndAc>
      </p:transition>
    </mc:Choice>
    <mc:Fallback xmlns="">
      <p:transition>
        <p:sndAc>
          <p:stSnd>
            <p:snd r:embed="rId14" name="59818__juskiddink__storm-wind.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8.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2.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6.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8.pn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1.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6.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image" Target="../media/image5.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9.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image" Target="../media/image4.jpeg"/><Relationship Id="rId7"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a-DK"/>
          </a:p>
        </p:txBody>
      </p:sp>
      <p:sp>
        <p:nvSpPr>
          <p:cNvPr id="3" name="Pladsholder til indhold 2"/>
          <p:cNvSpPr>
            <a:spLocks noGrp="1"/>
          </p:cNvSpPr>
          <p:nvPr>
            <p:ph idx="1"/>
          </p:nvPr>
        </p:nvSpPr>
        <p:spPr/>
        <p:txBody>
          <a:bodyPr/>
          <a:lstStyle/>
          <a:p>
            <a:endParaRPr lang="da-DK"/>
          </a:p>
        </p:txBody>
      </p:sp>
      <p:pic>
        <p:nvPicPr>
          <p:cNvPr id="4" name="Pladsholder til indhold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308" y="-124040"/>
            <a:ext cx="10116616" cy="7153440"/>
          </a:xfrm>
          <a:prstGeom prst="rect">
            <a:avLst/>
          </a:prstGeom>
        </p:spPr>
      </p:pic>
    </p:spTree>
    <p:extLst>
      <p:ext uri="{BB962C8B-B14F-4D97-AF65-F5344CB8AC3E}">
        <p14:creationId xmlns:p14="http://schemas.microsoft.com/office/powerpoint/2010/main" val="1457339196"/>
      </p:ext>
    </p:extLst>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1" y="1650249"/>
            <a:ext cx="2032054" cy="3474561"/>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45206" y="1671434"/>
            <a:ext cx="2007273" cy="3432190"/>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83385" y="1650249"/>
            <a:ext cx="2032053" cy="347456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79129" y="1650249"/>
            <a:ext cx="2032054" cy="347456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5:</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6"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00031" y="1671434"/>
            <a:ext cx="2007273" cy="3432190"/>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45207" y="1671435"/>
            <a:ext cx="2007272" cy="343218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95775" y="1671435"/>
            <a:ext cx="2007272" cy="3432188"/>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91519" y="1671434"/>
            <a:ext cx="2007273" cy="3432190"/>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6:</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5"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0" y="1692362"/>
            <a:ext cx="1982793" cy="3390333"/>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6" y="1692363"/>
            <a:ext cx="1982792" cy="3390331"/>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08014" y="1692363"/>
            <a:ext cx="1982792" cy="339033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03760" y="1692363"/>
            <a:ext cx="1982792" cy="339033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7:</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00031" y="1671435"/>
            <a:ext cx="2007272" cy="343218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45206" y="1671435"/>
            <a:ext cx="2007272" cy="343218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395776" y="1671435"/>
            <a:ext cx="2007271" cy="3432187"/>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91520" y="1671434"/>
            <a:ext cx="2007272" cy="3432189"/>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8:</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7"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0" y="1692363"/>
            <a:ext cx="1982792" cy="3390331"/>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45208" y="1692364"/>
            <a:ext cx="2007270" cy="3390329"/>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08014" y="1692363"/>
            <a:ext cx="1982792" cy="339033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15850" y="1713036"/>
            <a:ext cx="1958611" cy="3348985"/>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9:</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4"/>
            <a:ext cx="1982791" cy="3390329"/>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692364"/>
            <a:ext cx="1982790" cy="339032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08014" y="1713037"/>
            <a:ext cx="1982791" cy="3348982"/>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58"/>
            <a:ext cx="1934724" cy="330814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10:</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4"/>
            <a:ext cx="1982791" cy="339032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692365"/>
            <a:ext cx="1982790" cy="3390326"/>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6"/>
            <a:ext cx="1958610" cy="3348983"/>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53630"/>
            <a:ext cx="1934724" cy="3267796"/>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11:</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4"/>
            <a:ext cx="1982790" cy="339032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692365"/>
            <a:ext cx="1982789" cy="3390326"/>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7"/>
            <a:ext cx="1958610" cy="334898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60"/>
            <a:ext cx="1934723" cy="3308137"/>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12:</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boks 3"/>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b="1" dirty="0" smtClean="0"/>
              <a:t>Baggrundshistorien:</a:t>
            </a:r>
          </a:p>
        </p:txBody>
      </p:sp>
      <p:sp>
        <p:nvSpPr>
          <p:cNvPr id="6" name="Tekstboks 5"/>
          <p:cNvSpPr txBox="1"/>
          <p:nvPr/>
        </p:nvSpPr>
        <p:spPr>
          <a:xfrm>
            <a:off x="0" y="4534088"/>
            <a:ext cx="9144000" cy="2246769"/>
          </a:xfrm>
          <a:prstGeom prst="rect">
            <a:avLst/>
          </a:prstGeom>
          <a:noFill/>
        </p:spPr>
        <p:txBody>
          <a:bodyPr wrap="square" rtlCol="0">
            <a:spAutoFit/>
          </a:bodyPr>
          <a:lstStyle/>
          <a:p>
            <a:r>
              <a:rPr lang="da-DK" sz="2000" dirty="0" smtClean="0"/>
              <a:t>13. aug. 1852 kl. 23 vågnede Kaptajn </a:t>
            </a:r>
            <a:r>
              <a:rPr lang="da-DK" sz="2000" dirty="0" err="1" smtClean="0"/>
              <a:t>Bergstøm</a:t>
            </a:r>
            <a:r>
              <a:rPr lang="da-DK" sz="2000" dirty="0" smtClean="0"/>
              <a:t> med et sæt. Hans brig, Aalto, havde på sin jomfrurejse fra Finland ramt havbunden. Kaptajnen var ganske forundret, for han havde troet sig fri af den jyske vestkyst, men var nu stødt på grund et sted ud for Holmsland Klit. Værre var det - en planke havde løsnet sig i skibets bund! Kaptajnen frygtede, ganske berettiget, for sit og besætningens liv.</a:t>
            </a:r>
          </a:p>
          <a:p>
            <a:r>
              <a:rPr lang="da-DK" sz="2000" dirty="0" smtClean="0"/>
              <a:t/>
            </a:r>
            <a:br>
              <a:rPr lang="da-DK" sz="2000" dirty="0" smtClean="0"/>
            </a:br>
            <a:endParaRPr lang="da-DK" sz="2000" dirty="0"/>
          </a:p>
        </p:txBody>
      </p:sp>
      <p:pic>
        <p:nvPicPr>
          <p:cNvPr id="29698" name="Picture 2" descr="Relateret billede"/>
          <p:cNvPicPr>
            <a:picLocks noChangeAspect="1" noChangeArrowheads="1"/>
          </p:cNvPicPr>
          <p:nvPr/>
        </p:nvPicPr>
        <p:blipFill>
          <a:blip r:embed="rId3" cstate="print"/>
          <a:srcRect/>
          <a:stretch>
            <a:fillRect/>
          </a:stretch>
        </p:blipFill>
        <p:spPr bwMode="auto">
          <a:xfrm>
            <a:off x="2411760" y="692696"/>
            <a:ext cx="4516240" cy="3713989"/>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5"/>
            <a:ext cx="1982790" cy="339032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7" y="1692366"/>
            <a:ext cx="1982789" cy="3390324"/>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7"/>
            <a:ext cx="1958609" cy="334898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60"/>
            <a:ext cx="1934722" cy="3308137"/>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13:</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00031" y="1692363"/>
            <a:ext cx="2007271" cy="3390331"/>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57446" y="1692364"/>
            <a:ext cx="1982791" cy="3390329"/>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08014" y="1692364"/>
            <a:ext cx="1982791" cy="3390329"/>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5" cstate="print"/>
          <a:stretch>
            <a:fillRect/>
          </a:stretch>
        </p:blipFill>
        <p:spPr>
          <a:xfrm>
            <a:off x="115850" y="1713037"/>
            <a:ext cx="1958610" cy="3348983"/>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14:</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7"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12271" y="1692365"/>
            <a:ext cx="1982789" cy="339032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38"/>
            <a:ext cx="1958608" cy="3348980"/>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7"/>
            <a:ext cx="1958609" cy="3348980"/>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60"/>
            <a:ext cx="1934722" cy="3308136"/>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15:</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40-60 terninger.</a:t>
            </a:r>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13038"/>
            <a:ext cx="1958608" cy="3348980"/>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38"/>
            <a:ext cx="1958608" cy="3348979"/>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5" cstate="print"/>
          <a:stretch>
            <a:fillRect/>
          </a:stretch>
        </p:blipFill>
        <p:spPr>
          <a:xfrm>
            <a:off x="2420104" y="1713037"/>
            <a:ext cx="1958608" cy="3348980"/>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127793" y="1733460"/>
            <a:ext cx="1934721" cy="3308136"/>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16:</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7"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13039"/>
            <a:ext cx="1958607" cy="3348978"/>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40"/>
            <a:ext cx="1958607" cy="3348976"/>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8"/>
            <a:ext cx="1958607" cy="3348978"/>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61"/>
            <a:ext cx="1934720" cy="3308134"/>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17:</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13038"/>
            <a:ext cx="1958608" cy="3348979"/>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39"/>
            <a:ext cx="1958607" cy="3348978"/>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420104" y="1713038"/>
            <a:ext cx="1958608" cy="3348978"/>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27793" y="1733461"/>
            <a:ext cx="1934721" cy="3308134"/>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18:</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iterate type="lt">
                                    <p:tmPct val="0"/>
                                  </p:iterate>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4104456" cy="2554545"/>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Læreren bestemmer hvilken opgave I nu skal løse.</a:t>
            </a:r>
          </a:p>
          <a:p>
            <a:r>
              <a:rPr lang="da-DK" sz="2000" dirty="0">
                <a:solidFill>
                  <a:schemeClr val="bg1"/>
                </a:solidFill>
              </a:rPr>
              <a:t>Alt efter hvor godt I løser opgaven, får I 2</a:t>
            </a:r>
            <a:r>
              <a:rPr lang="da-DK" sz="2000" dirty="0" smtClean="0">
                <a:solidFill>
                  <a:schemeClr val="bg1"/>
                </a:solidFill>
              </a:rPr>
              <a:t>0-30 </a:t>
            </a:r>
            <a:r>
              <a:rPr lang="da-DK" sz="2000" dirty="0">
                <a:solidFill>
                  <a:schemeClr val="bg1"/>
                </a:solidFill>
              </a:rPr>
              <a:t>terninger.</a:t>
            </a:r>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13040"/>
            <a:ext cx="1958607" cy="334897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69537" y="1713040"/>
            <a:ext cx="1958606" cy="3348976"/>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5" cstate="print"/>
          <a:stretch>
            <a:fillRect/>
          </a:stretch>
        </p:blipFill>
        <p:spPr>
          <a:xfrm>
            <a:off x="2432047" y="1733459"/>
            <a:ext cx="1934721" cy="3308136"/>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5" cstate="print"/>
          <a:stretch>
            <a:fillRect/>
          </a:stretch>
        </p:blipFill>
        <p:spPr>
          <a:xfrm>
            <a:off x="139590" y="1753632"/>
            <a:ext cx="1911126" cy="3267791"/>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19:</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6"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boks 3"/>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b="1" dirty="0" smtClean="0"/>
              <a:t>Mission &amp; belønning:</a:t>
            </a:r>
          </a:p>
        </p:txBody>
      </p:sp>
      <p:sp>
        <p:nvSpPr>
          <p:cNvPr id="6" name="Tekstboks 5"/>
          <p:cNvSpPr txBox="1"/>
          <p:nvPr/>
        </p:nvSpPr>
        <p:spPr>
          <a:xfrm>
            <a:off x="0" y="980728"/>
            <a:ext cx="9144000" cy="954107"/>
          </a:xfrm>
          <a:prstGeom prst="rect">
            <a:avLst/>
          </a:prstGeom>
          <a:noFill/>
        </p:spPr>
        <p:txBody>
          <a:bodyPr wrap="square" rtlCol="0">
            <a:spAutoFit/>
          </a:bodyPr>
          <a:lstStyle/>
          <a:p>
            <a:r>
              <a:rPr lang="da-DK" sz="2800" b="1" dirty="0" smtClean="0"/>
              <a:t>Mission: </a:t>
            </a:r>
            <a:r>
              <a:rPr lang="da-DK" sz="2800" dirty="0" smtClean="0"/>
              <a:t>Kom ud til skibet og helskindet tilbage til stranden igen.</a:t>
            </a:r>
            <a:endParaRPr lang="da-DK" sz="2800" dirty="0"/>
          </a:p>
        </p:txBody>
      </p:sp>
      <p:sp>
        <p:nvSpPr>
          <p:cNvPr id="7" name="Tekstboks 6"/>
          <p:cNvSpPr txBox="1"/>
          <p:nvPr/>
        </p:nvSpPr>
        <p:spPr>
          <a:xfrm>
            <a:off x="0" y="2025908"/>
            <a:ext cx="9144000" cy="2677656"/>
          </a:xfrm>
          <a:prstGeom prst="rect">
            <a:avLst/>
          </a:prstGeom>
          <a:noFill/>
        </p:spPr>
        <p:txBody>
          <a:bodyPr wrap="square" rtlCol="0">
            <a:spAutoFit/>
          </a:bodyPr>
          <a:lstStyle/>
          <a:p>
            <a:r>
              <a:rPr lang="da-DK" sz="2800" b="1" dirty="0" smtClean="0"/>
              <a:t>Belønning:</a:t>
            </a:r>
            <a:endParaRPr lang="da-DK" sz="2800" dirty="0" smtClean="0"/>
          </a:p>
          <a:p>
            <a:r>
              <a:rPr lang="da-DK" sz="2800" dirty="0" smtClean="0"/>
              <a:t>Den båd der når først ind til stranden efter at have været ude ved skibet, får 4 engelske fortjenstmedaljer. Nr. 2 får 3, nr. 3 får 2 og nr. 4 får 1.</a:t>
            </a:r>
          </a:p>
          <a:p>
            <a:endParaRPr lang="da-DK" sz="2800" dirty="0" smtClean="0"/>
          </a:p>
          <a:p>
            <a:endParaRPr lang="da-DK" sz="2800" dirty="0" smtClean="0"/>
          </a:p>
        </p:txBody>
      </p:sp>
    </p:spTree>
  </p:cSld>
  <p:clrMapOvr>
    <a:masterClrMapping/>
  </p:clrMapOvr>
  <mc:AlternateContent xmlns:mc="http://schemas.openxmlformats.org/markup-compatibility/2006" xmlns:p14="http://schemas.microsoft.com/office/powerpoint/2010/main">
    <mc:Choice Requires="p14">
      <p:transition p14:dur="300">
        <p:sndAc>
          <p:endSnd/>
        </p:sndAc>
      </p:transition>
    </mc:Choice>
    <mc:Fallback xmlns="">
      <p:transition>
        <p:sndAc>
          <p:endSnd/>
        </p:sndAc>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24361" y="1733460"/>
            <a:ext cx="1958607" cy="3308136"/>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69537" y="1733460"/>
            <a:ext cx="1958606" cy="3308135"/>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420104" y="1733459"/>
            <a:ext cx="1958607" cy="3308135"/>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127793" y="1753633"/>
            <a:ext cx="1934720" cy="3267789"/>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20:</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5"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boks 3"/>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b="1" dirty="0" smtClean="0"/>
              <a:t>Forberedelse til spillet:</a:t>
            </a:r>
          </a:p>
        </p:txBody>
      </p:sp>
      <p:sp>
        <p:nvSpPr>
          <p:cNvPr id="6" name="Tekstboks 5"/>
          <p:cNvSpPr txBox="1"/>
          <p:nvPr/>
        </p:nvSpPr>
        <p:spPr>
          <a:xfrm>
            <a:off x="0" y="908720"/>
            <a:ext cx="6228184" cy="2862322"/>
          </a:xfrm>
          <a:prstGeom prst="rect">
            <a:avLst/>
          </a:prstGeom>
          <a:noFill/>
        </p:spPr>
        <p:txBody>
          <a:bodyPr wrap="square" rtlCol="0">
            <a:spAutoFit/>
          </a:bodyPr>
          <a:lstStyle/>
          <a:p>
            <a:pPr marL="457200" indent="-457200">
              <a:buFont typeface="+mj-lt"/>
              <a:buAutoNum type="arabicPeriod"/>
            </a:pPr>
            <a:r>
              <a:rPr lang="da-DK" sz="2000" dirty="0" smtClean="0"/>
              <a:t>Placer det forliste skib på spillepladen som vist.</a:t>
            </a:r>
          </a:p>
          <a:p>
            <a:pPr marL="457200" indent="-457200">
              <a:buFont typeface="+mj-lt"/>
              <a:buAutoNum type="arabicPeriod"/>
            </a:pPr>
            <a:r>
              <a:rPr lang="da-DK" sz="2000" dirty="0" smtClean="0"/>
              <a:t>Stem om, hvem der skal være bådformand.</a:t>
            </a:r>
          </a:p>
          <a:p>
            <a:pPr marL="457200" indent="-457200">
              <a:buFont typeface="+mj-lt"/>
              <a:buAutoNum type="arabicPeriod"/>
            </a:pPr>
            <a:r>
              <a:rPr lang="da-DK" sz="2000" dirty="0" smtClean="0"/>
              <a:t>Find i fællesskab ud af, hvem der skal sidde på styrbordsside, og hvem der skal sidde på bagbordsside.</a:t>
            </a:r>
          </a:p>
          <a:p>
            <a:pPr marL="457200" indent="-457200">
              <a:buFont typeface="+mj-lt"/>
              <a:buAutoNum type="arabicPeriod"/>
            </a:pPr>
            <a:r>
              <a:rPr lang="da-DK" sz="2000" dirty="0" smtClean="0"/>
              <a:t>Læreren giver hver besætning 60 terninger, som bådformanden fordeler ligeligt blandt besætningen. </a:t>
            </a:r>
          </a:p>
          <a:p>
            <a:pPr marL="457200" indent="-457200">
              <a:buFont typeface="+mj-lt"/>
              <a:buAutoNum type="arabicPeriod"/>
            </a:pPr>
            <a:r>
              <a:rPr lang="da-DK" sz="2000" dirty="0" smtClean="0"/>
              <a:t>Bådformanden placerer redningsbåden et valgfrit sted på stranden (A, B, C eller D).</a:t>
            </a:r>
            <a:endParaRPr lang="da-DK" sz="2000" dirty="0"/>
          </a:p>
        </p:txBody>
      </p:sp>
      <p:pic>
        <p:nvPicPr>
          <p:cNvPr id="2" name="Billed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93198" y="0"/>
            <a:ext cx="2750802"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300">
        <p:sndAc>
          <p:endSnd/>
        </p:sndAc>
      </p:transition>
    </mc:Choice>
    <mc:Fallback xmlns="">
      <p:transition>
        <p:sndAc>
          <p:end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1" y="1650248"/>
            <a:ext cx="2032054" cy="3474563"/>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32816" y="1650249"/>
            <a:ext cx="2032054" cy="3474561"/>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83385" y="1650249"/>
            <a:ext cx="2032054" cy="3474561"/>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79129" y="1650248"/>
            <a:ext cx="2032054" cy="3474563"/>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1:</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7"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1" y="1650248"/>
            <a:ext cx="2032054" cy="3474563"/>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32816" y="1650248"/>
            <a:ext cx="2032054" cy="3474563"/>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4" cstate="print"/>
          <a:stretch>
            <a:fillRect/>
          </a:stretch>
        </p:blipFill>
        <p:spPr>
          <a:xfrm>
            <a:off x="2383385" y="1650248"/>
            <a:ext cx="2032054" cy="3474563"/>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4" cstate="print"/>
          <a:stretch>
            <a:fillRect/>
          </a:stretch>
        </p:blipFill>
        <p:spPr>
          <a:xfrm>
            <a:off x="79128" y="1650248"/>
            <a:ext cx="2032055" cy="3474564"/>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2:</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6"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27384"/>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687640" y="1650248"/>
            <a:ext cx="2032055" cy="3474564"/>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4" cstate="print"/>
          <a:stretch>
            <a:fillRect/>
          </a:stretch>
        </p:blipFill>
        <p:spPr>
          <a:xfrm>
            <a:off x="7032815" y="1650248"/>
            <a:ext cx="2032055" cy="3474564"/>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5" cstate="print"/>
          <a:stretch>
            <a:fillRect/>
          </a:stretch>
        </p:blipFill>
        <p:spPr>
          <a:xfrm>
            <a:off x="2383384" y="1650248"/>
            <a:ext cx="2032055" cy="3474564"/>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6" cstate="print"/>
          <a:stretch>
            <a:fillRect/>
          </a:stretch>
        </p:blipFill>
        <p:spPr>
          <a:xfrm>
            <a:off x="79128" y="1650248"/>
            <a:ext cx="2032055" cy="3474564"/>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3:</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7"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phienholm.dk/images/2010/dagens-vejr/B.jpg"/>
          <p:cNvPicPr>
            <a:picLocks noChangeAspect="1" noChangeArrowheads="1"/>
          </p:cNvPicPr>
          <p:nvPr/>
        </p:nvPicPr>
        <p:blipFill>
          <a:blip r:embed="rId3" cstate="print"/>
          <a:srcRect t="2280"/>
          <a:stretch>
            <a:fillRect/>
          </a:stretch>
        </p:blipFill>
        <p:spPr bwMode="auto">
          <a:xfrm>
            <a:off x="0" y="0"/>
            <a:ext cx="9144000" cy="6858000"/>
          </a:xfrm>
          <a:prstGeom prst="rect">
            <a:avLst/>
          </a:prstGeom>
          <a:noFill/>
        </p:spPr>
      </p:pic>
      <p:sp>
        <p:nvSpPr>
          <p:cNvPr id="6" name="Tekstboks 5"/>
          <p:cNvSpPr txBox="1"/>
          <p:nvPr/>
        </p:nvSpPr>
        <p:spPr>
          <a:xfrm>
            <a:off x="467544" y="332656"/>
            <a:ext cx="6840760" cy="923330"/>
          </a:xfrm>
          <a:prstGeom prst="rect">
            <a:avLst/>
          </a:prstGeom>
          <a:noFill/>
        </p:spPr>
        <p:txBody>
          <a:bodyPr wrap="square" rtlCol="0">
            <a:spAutoFit/>
          </a:bodyPr>
          <a:lstStyle/>
          <a:p>
            <a:r>
              <a:rPr lang="da-DK" sz="3600" dirty="0" smtClean="0">
                <a:solidFill>
                  <a:schemeClr val="bg1"/>
                </a:solidFill>
              </a:rPr>
              <a:t>Du overvældes et øjeblik af tvivl…</a:t>
            </a:r>
            <a:endParaRPr lang="da-DK" sz="2800" dirty="0" smtClean="0">
              <a:solidFill>
                <a:schemeClr val="bg1"/>
              </a:solidFill>
            </a:endParaRPr>
          </a:p>
          <a:p>
            <a:r>
              <a:rPr lang="da-DK" dirty="0" smtClean="0">
                <a:solidFill>
                  <a:schemeClr val="bg1"/>
                </a:solidFill>
              </a:rPr>
              <a:t>(Opgavefase)</a:t>
            </a:r>
            <a:endParaRPr lang="da-DK" dirty="0">
              <a:solidFill>
                <a:schemeClr val="bg1"/>
              </a:solidFill>
            </a:endParaRPr>
          </a:p>
        </p:txBody>
      </p:sp>
      <p:sp>
        <p:nvSpPr>
          <p:cNvPr id="7" name="Tekstboks 6"/>
          <p:cNvSpPr txBox="1"/>
          <p:nvPr/>
        </p:nvSpPr>
        <p:spPr>
          <a:xfrm>
            <a:off x="611560" y="1340768"/>
            <a:ext cx="3960440" cy="2246769"/>
          </a:xfrm>
          <a:prstGeom prst="rect">
            <a:avLst/>
          </a:prstGeom>
          <a:noFill/>
        </p:spPr>
        <p:txBody>
          <a:bodyPr wrap="square" rtlCol="0">
            <a:spAutoFit/>
          </a:bodyPr>
          <a:lstStyle/>
          <a:p>
            <a:r>
              <a:rPr lang="da-DK" sz="2000" dirty="0" smtClean="0">
                <a:solidFill>
                  <a:schemeClr val="bg1"/>
                </a:solidFill>
              </a:rPr>
              <a:t>Fjern alle jeres tilbageværende terninger og læg dem i bunken med brugte terninger.</a:t>
            </a:r>
          </a:p>
          <a:p>
            <a:endParaRPr lang="da-DK" sz="2000" dirty="0" smtClean="0">
              <a:solidFill>
                <a:schemeClr val="bg1"/>
              </a:solidFill>
            </a:endParaRPr>
          </a:p>
          <a:p>
            <a:r>
              <a:rPr lang="da-DK" sz="2000" dirty="0" smtClean="0">
                <a:solidFill>
                  <a:schemeClr val="bg1"/>
                </a:solidFill>
              </a:rPr>
              <a:t>Løs </a:t>
            </a:r>
            <a:r>
              <a:rPr lang="da-DK" sz="2000" smtClean="0">
                <a:solidFill>
                  <a:schemeClr val="bg1"/>
                </a:solidFill>
              </a:rPr>
              <a:t>opgaven </a:t>
            </a:r>
            <a:r>
              <a:rPr lang="da-DK" sz="2000" smtClean="0">
                <a:solidFill>
                  <a:schemeClr val="bg1"/>
                </a:solidFill>
              </a:rPr>
              <a:t>til Aalto.</a:t>
            </a:r>
            <a:endParaRPr lang="da-DK" sz="2000" dirty="0" smtClean="0">
              <a:solidFill>
                <a:schemeClr val="bg1"/>
              </a:solidFill>
            </a:endParaRPr>
          </a:p>
          <a:p>
            <a:r>
              <a:rPr lang="da-DK" sz="2000" dirty="0">
                <a:solidFill>
                  <a:schemeClr val="bg1"/>
                </a:solidFill>
              </a:rPr>
              <a:t>Alt efter hvor godt I løser opgaven, får I 40-60 terninger.</a:t>
            </a:r>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4" name="59818__juskiddink__storm-wind.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akobThomas\Downloads\wave-1913559_1280.jpg"/>
          <p:cNvPicPr>
            <a:picLocks noChangeAspect="1" noChangeArrowheads="1"/>
          </p:cNvPicPr>
          <p:nvPr/>
        </p:nvPicPr>
        <p:blipFill>
          <a:blip r:embed="rId3" cstate="print"/>
          <a:srcRect l="22237" r="12035"/>
          <a:stretch>
            <a:fillRect/>
          </a:stretch>
        </p:blipFill>
        <p:spPr bwMode="auto">
          <a:xfrm>
            <a:off x="-1" y="0"/>
            <a:ext cx="9144001" cy="6858000"/>
          </a:xfrm>
          <a:prstGeom prst="rect">
            <a:avLst/>
          </a:prstGeom>
          <a:noFill/>
        </p:spPr>
      </p:pic>
      <p:pic>
        <p:nvPicPr>
          <p:cNvPr id="4" name="Billede 3" descr="hårde kastevinde og sø.png"/>
          <p:cNvPicPr>
            <a:picLocks noChangeAspect="1"/>
          </p:cNvPicPr>
          <p:nvPr/>
        </p:nvPicPr>
        <p:blipFill>
          <a:blip r:embed="rId4" cstate="print"/>
          <a:stretch>
            <a:fillRect/>
          </a:stretch>
        </p:blipFill>
        <p:spPr>
          <a:xfrm>
            <a:off x="4700031" y="1671434"/>
            <a:ext cx="2007272" cy="3432189"/>
          </a:xfrm>
          <a:prstGeom prst="rect">
            <a:avLst/>
          </a:prstGeom>
          <a:ln>
            <a:noFill/>
          </a:ln>
          <a:effectLst>
            <a:outerShdw blurRad="292100" dist="139700" dir="2700000" algn="tl" rotWithShape="0">
              <a:srgbClr val="333333">
                <a:alpha val="65000"/>
              </a:srgbClr>
            </a:outerShdw>
          </a:effectLst>
        </p:spPr>
      </p:pic>
      <p:pic>
        <p:nvPicPr>
          <p:cNvPr id="5" name="Billede 4" descr="hårde vindstød og sø.png"/>
          <p:cNvPicPr>
            <a:picLocks noChangeAspect="1"/>
          </p:cNvPicPr>
          <p:nvPr/>
        </p:nvPicPr>
        <p:blipFill>
          <a:blip r:embed="rId5" cstate="print"/>
          <a:stretch>
            <a:fillRect/>
          </a:stretch>
        </p:blipFill>
        <p:spPr>
          <a:xfrm>
            <a:off x="7045207" y="1671435"/>
            <a:ext cx="2007271" cy="3432187"/>
          </a:xfrm>
          <a:prstGeom prst="rect">
            <a:avLst/>
          </a:prstGeom>
          <a:ln>
            <a:noFill/>
          </a:ln>
          <a:effectLst>
            <a:outerShdw blurRad="292100" dist="139700" dir="2700000" algn="tl" rotWithShape="0">
              <a:srgbClr val="333333">
                <a:alpha val="65000"/>
              </a:srgbClr>
            </a:outerShdw>
          </a:effectLst>
        </p:spPr>
      </p:pic>
      <p:pic>
        <p:nvPicPr>
          <p:cNvPr id="6" name="Billede 5" descr="kraftige vindstød og høj sø.png"/>
          <p:cNvPicPr>
            <a:picLocks noChangeAspect="1"/>
          </p:cNvPicPr>
          <p:nvPr/>
        </p:nvPicPr>
        <p:blipFill>
          <a:blip r:embed="rId6" cstate="print"/>
          <a:stretch>
            <a:fillRect/>
          </a:stretch>
        </p:blipFill>
        <p:spPr>
          <a:xfrm>
            <a:off x="2395775" y="1671435"/>
            <a:ext cx="2007271" cy="3432187"/>
          </a:xfrm>
          <a:prstGeom prst="rect">
            <a:avLst/>
          </a:prstGeom>
          <a:ln>
            <a:noFill/>
          </a:ln>
          <a:effectLst>
            <a:outerShdw blurRad="292100" dist="139700" dir="2700000" algn="tl" rotWithShape="0">
              <a:srgbClr val="333333">
                <a:alpha val="65000"/>
              </a:srgbClr>
            </a:outerShdw>
          </a:effectLst>
        </p:spPr>
      </p:pic>
      <p:pic>
        <p:nvPicPr>
          <p:cNvPr id="7" name="Billede 6" descr="svage vindstød og lav sø.png"/>
          <p:cNvPicPr>
            <a:picLocks noChangeAspect="1"/>
          </p:cNvPicPr>
          <p:nvPr/>
        </p:nvPicPr>
        <p:blipFill>
          <a:blip r:embed="rId7" cstate="print"/>
          <a:stretch>
            <a:fillRect/>
          </a:stretch>
        </p:blipFill>
        <p:spPr>
          <a:xfrm>
            <a:off x="103759" y="1692362"/>
            <a:ext cx="1982793" cy="3390333"/>
          </a:xfrm>
          <a:prstGeom prst="rect">
            <a:avLst/>
          </a:prstGeom>
          <a:ln>
            <a:noFill/>
          </a:ln>
          <a:effectLst>
            <a:outerShdw blurRad="292100" dist="139700" dir="2700000" algn="tl" rotWithShape="0">
              <a:srgbClr val="333333">
                <a:alpha val="65000"/>
              </a:srgbClr>
            </a:outerShdw>
          </a:effectLst>
        </p:spPr>
      </p:pic>
      <p:sp>
        <p:nvSpPr>
          <p:cNvPr id="8" name="Tekstboks 7"/>
          <p:cNvSpPr txBox="1"/>
          <p:nvPr/>
        </p:nvSpPr>
        <p:spPr>
          <a:xfrm>
            <a:off x="0" y="0"/>
            <a:ext cx="5580112" cy="830997"/>
          </a:xfrm>
          <a:prstGeom prst="rect">
            <a:avLst/>
          </a:prstGeom>
          <a:noFill/>
        </p:spPr>
        <p:txBody>
          <a:bodyPr wrap="square" rtlCol="0">
            <a:spAutoFit/>
          </a:bodyPr>
          <a:lstStyle/>
          <a:p>
            <a:r>
              <a:rPr lang="da-DK" sz="2400" b="1" dirty="0" smtClean="0"/>
              <a:t>Redningsaktion 5 – ”Aalto”</a:t>
            </a:r>
          </a:p>
          <a:p>
            <a:r>
              <a:rPr lang="da-DK" sz="2400" dirty="0" smtClean="0"/>
              <a:t>Runde 4:</a:t>
            </a:r>
            <a:endParaRPr lang="da-DK" sz="2400" dirty="0"/>
          </a:p>
        </p:txBody>
      </p:sp>
      <p:sp>
        <p:nvSpPr>
          <p:cNvPr id="9" name="Tekstboks 8"/>
          <p:cNvSpPr txBox="1"/>
          <p:nvPr/>
        </p:nvSpPr>
        <p:spPr>
          <a:xfrm>
            <a:off x="467544" y="836712"/>
            <a:ext cx="1080120" cy="769441"/>
          </a:xfrm>
          <a:prstGeom prst="rect">
            <a:avLst/>
          </a:prstGeom>
          <a:noFill/>
        </p:spPr>
        <p:txBody>
          <a:bodyPr wrap="square" rtlCol="0">
            <a:spAutoFit/>
          </a:bodyPr>
          <a:lstStyle/>
          <a:p>
            <a:pPr algn="ctr"/>
            <a:r>
              <a:rPr lang="da-DK" sz="4400" dirty="0" smtClean="0"/>
              <a:t>A</a:t>
            </a:r>
            <a:endParaRPr lang="da-DK" sz="4400" dirty="0"/>
          </a:p>
        </p:txBody>
      </p:sp>
      <p:sp>
        <p:nvSpPr>
          <p:cNvPr id="10" name="Tekstboks 9"/>
          <p:cNvSpPr txBox="1"/>
          <p:nvPr/>
        </p:nvSpPr>
        <p:spPr>
          <a:xfrm>
            <a:off x="2843808" y="836712"/>
            <a:ext cx="1080120" cy="769441"/>
          </a:xfrm>
          <a:prstGeom prst="rect">
            <a:avLst/>
          </a:prstGeom>
          <a:noFill/>
        </p:spPr>
        <p:txBody>
          <a:bodyPr wrap="square" rtlCol="0">
            <a:spAutoFit/>
          </a:bodyPr>
          <a:lstStyle/>
          <a:p>
            <a:pPr algn="ctr"/>
            <a:r>
              <a:rPr lang="da-DK" sz="4400" dirty="0" smtClean="0"/>
              <a:t>B</a:t>
            </a:r>
            <a:endParaRPr lang="da-DK" sz="4400" dirty="0"/>
          </a:p>
        </p:txBody>
      </p:sp>
      <p:sp>
        <p:nvSpPr>
          <p:cNvPr id="11" name="Tekstboks 10"/>
          <p:cNvSpPr txBox="1"/>
          <p:nvPr/>
        </p:nvSpPr>
        <p:spPr>
          <a:xfrm>
            <a:off x="5148064" y="836712"/>
            <a:ext cx="1080120" cy="769441"/>
          </a:xfrm>
          <a:prstGeom prst="rect">
            <a:avLst/>
          </a:prstGeom>
          <a:noFill/>
        </p:spPr>
        <p:txBody>
          <a:bodyPr wrap="square" rtlCol="0">
            <a:spAutoFit/>
          </a:bodyPr>
          <a:lstStyle/>
          <a:p>
            <a:pPr algn="ctr"/>
            <a:r>
              <a:rPr lang="da-DK" sz="4400" dirty="0" smtClean="0"/>
              <a:t>C</a:t>
            </a:r>
            <a:endParaRPr lang="da-DK" sz="4400" dirty="0"/>
          </a:p>
        </p:txBody>
      </p:sp>
      <p:sp>
        <p:nvSpPr>
          <p:cNvPr id="12" name="Tekstboks 11"/>
          <p:cNvSpPr txBox="1"/>
          <p:nvPr/>
        </p:nvSpPr>
        <p:spPr>
          <a:xfrm>
            <a:off x="7452320" y="836712"/>
            <a:ext cx="1080120" cy="769441"/>
          </a:xfrm>
          <a:prstGeom prst="rect">
            <a:avLst/>
          </a:prstGeom>
          <a:noFill/>
        </p:spPr>
        <p:txBody>
          <a:bodyPr wrap="square" rtlCol="0">
            <a:spAutoFit/>
          </a:bodyPr>
          <a:lstStyle/>
          <a:p>
            <a:pPr algn="ctr"/>
            <a:r>
              <a:rPr lang="da-DK" sz="4400" dirty="0" smtClean="0"/>
              <a:t>D</a:t>
            </a:r>
            <a:endParaRPr lang="da-DK" sz="4400" dirty="0"/>
          </a:p>
        </p:txBody>
      </p:sp>
    </p:spTree>
  </p:cSld>
  <p:clrMapOvr>
    <a:masterClrMapping/>
  </p:clrMapOvr>
  <mc:AlternateContent xmlns:mc="http://schemas.openxmlformats.org/markup-compatibility/2006" xmlns:p14="http://schemas.microsoft.com/office/powerpoint/2010/main">
    <mc:Choice Requires="p14">
      <p:transition p14:dur="300">
        <p:sndAc>
          <p:stSnd>
            <p:snd r:embed="rId2" name="59818__juskiddink__storm-wind.wav"/>
          </p:stSnd>
        </p:sndAc>
      </p:transition>
    </mc:Choice>
    <mc:Fallback xmlns="">
      <p:transition>
        <p:sndAc>
          <p:stSnd>
            <p:snd r:embed="rId8" name="59818__juskiddink__storm-wind.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2.5"/>
                                          </p:val>
                                        </p:tav>
                                        <p:tav tm="100000">
                                          <p:val>
                                            <p:strVal val="#ppt_w"/>
                                          </p:val>
                                        </p:tav>
                                      </p:tavLst>
                                    </p:anim>
                                    <p:anim calcmode="lin" valueType="num">
                                      <p:cBhvr>
                                        <p:cTn id="8" dur="1000" fill="hold"/>
                                        <p:tgtEl>
                                          <p:spTgt spid="7"/>
                                        </p:tgtEl>
                                        <p:attrNameLst>
                                          <p:attrName>ppt_h</p:attrName>
                                        </p:attrNameLst>
                                      </p:cBhvr>
                                      <p:tavLst>
                                        <p:tav tm="0">
                                          <p:val>
                                            <p:strVal val="#ppt_h*0.01"/>
                                          </p:val>
                                        </p:tav>
                                        <p:tav tm="100000">
                                          <p:val>
                                            <p:strVal val="#ppt_h"/>
                                          </p:val>
                                        </p:tav>
                                      </p:tavLst>
                                    </p:anim>
                                    <p:anim calcmode="lin" valueType="num">
                                      <p:cBhvr>
                                        <p:cTn id="9" dur="1000" fill="hold"/>
                                        <p:tgtEl>
                                          <p:spTgt spid="7"/>
                                        </p:tgtEl>
                                        <p:attrNameLst>
                                          <p:attrName>ppt_x</p:attrName>
                                        </p:attrNameLst>
                                      </p:cBhvr>
                                      <p:tavLst>
                                        <p:tav tm="0">
                                          <p:val>
                                            <p:strVal val="#ppt_x"/>
                                          </p:val>
                                        </p:tav>
                                        <p:tav tm="100000">
                                          <p:val>
                                            <p:strVal val="#ppt_x"/>
                                          </p:val>
                                        </p:tav>
                                      </p:tavLst>
                                    </p:anim>
                                    <p:anim calcmode="lin" valueType="num">
                                      <p:cBhvr>
                                        <p:cTn id="10" dur="1000" fill="hold"/>
                                        <p:tgtEl>
                                          <p:spTgt spid="7"/>
                                        </p:tgtEl>
                                        <p:attrNameLst>
                                          <p:attrName>ppt_y</p:attrName>
                                        </p:attrNameLst>
                                      </p:cBhvr>
                                      <p:tavLst>
                                        <p:tav tm="0">
                                          <p:val>
                                            <p:strVal val="#ppt_h+1"/>
                                          </p:val>
                                        </p:tav>
                                        <p:tav tm="100000">
                                          <p:val>
                                            <p:strVal val="#ppt_y"/>
                                          </p:val>
                                        </p:tav>
                                      </p:tavLst>
                                    </p:anim>
                                    <p:animEffect transition="in" filter="fade">
                                      <p:cBhvr>
                                        <p:cTn id="11" dur="1000"/>
                                        <p:tgtEl>
                                          <p:spTgt spid="7"/>
                                        </p:tgtEl>
                                      </p:cBhvr>
                                    </p:animEffect>
                                  </p:childTnLst>
                                </p:cTn>
                              </p:par>
                            </p:childTnLst>
                          </p:cTn>
                        </p:par>
                        <p:par>
                          <p:cTn id="12" fill="hold">
                            <p:stCondLst>
                              <p:cond delay="1000"/>
                            </p:stCondLst>
                            <p:childTnLst>
                              <p:par>
                                <p:cTn id="13" presetID="58" presetClass="entr" presetSubtype="0" accel="10000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strVal val="#ppt_w*2.5"/>
                                          </p:val>
                                        </p:tav>
                                        <p:tav tm="100000">
                                          <p:val>
                                            <p:strVal val="#ppt_w"/>
                                          </p:val>
                                        </p:tav>
                                      </p:tavLst>
                                    </p:anim>
                                    <p:anim calcmode="lin" valueType="num">
                                      <p:cBhvr>
                                        <p:cTn id="16" dur="1000" fill="hold"/>
                                        <p:tgtEl>
                                          <p:spTgt spid="6"/>
                                        </p:tgtEl>
                                        <p:attrNameLst>
                                          <p:attrName>ppt_h</p:attrName>
                                        </p:attrNameLst>
                                      </p:cBhvr>
                                      <p:tavLst>
                                        <p:tav tm="0">
                                          <p:val>
                                            <p:strVal val="#ppt_h*0.01"/>
                                          </p:val>
                                        </p:tav>
                                        <p:tav tm="100000">
                                          <p:val>
                                            <p:strVal val="#ppt_h"/>
                                          </p:val>
                                        </p:tav>
                                      </p:tavLst>
                                    </p:anim>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h+1"/>
                                          </p:val>
                                        </p:tav>
                                        <p:tav tm="100000">
                                          <p:val>
                                            <p:strVal val="#ppt_y"/>
                                          </p:val>
                                        </p:tav>
                                      </p:tavLst>
                                    </p:anim>
                                    <p:animEffect transition="in" filter="fade">
                                      <p:cBhvr>
                                        <p:cTn id="19" dur="1000"/>
                                        <p:tgtEl>
                                          <p:spTgt spid="6"/>
                                        </p:tgtEl>
                                      </p:cBhvr>
                                    </p:animEffect>
                                  </p:childTnLst>
                                </p:cTn>
                              </p:par>
                            </p:childTnLst>
                          </p:cTn>
                        </p:par>
                        <p:par>
                          <p:cTn id="20" fill="hold">
                            <p:stCondLst>
                              <p:cond delay="2000"/>
                            </p:stCondLst>
                            <p:childTnLst>
                              <p:par>
                                <p:cTn id="21" presetID="58" presetClass="entr" presetSubtype="0" ac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strVal val="#ppt_w*2.5"/>
                                          </p:val>
                                        </p:tav>
                                        <p:tav tm="100000">
                                          <p:val>
                                            <p:strVal val="#ppt_w"/>
                                          </p:val>
                                        </p:tav>
                                      </p:tavLst>
                                    </p:anim>
                                    <p:anim calcmode="lin" valueType="num">
                                      <p:cBhvr>
                                        <p:cTn id="24" dur="1000" fill="hold"/>
                                        <p:tgtEl>
                                          <p:spTgt spid="4"/>
                                        </p:tgtEl>
                                        <p:attrNameLst>
                                          <p:attrName>ppt_h</p:attrName>
                                        </p:attrNameLst>
                                      </p:cBhvr>
                                      <p:tavLst>
                                        <p:tav tm="0">
                                          <p:val>
                                            <p:strVal val="#ppt_h*0.01"/>
                                          </p:val>
                                        </p:tav>
                                        <p:tav tm="100000">
                                          <p:val>
                                            <p:strVal val="#ppt_h"/>
                                          </p:val>
                                        </p:tav>
                                      </p:tavLst>
                                    </p:anim>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h+1"/>
                                          </p:val>
                                        </p:tav>
                                        <p:tav tm="100000">
                                          <p:val>
                                            <p:strVal val="#ppt_y"/>
                                          </p:val>
                                        </p:tav>
                                      </p:tavLst>
                                    </p:anim>
                                    <p:animEffect transition="in" filter="fade">
                                      <p:cBhvr>
                                        <p:cTn id="27" dur="1000"/>
                                        <p:tgtEl>
                                          <p:spTgt spid="4"/>
                                        </p:tgtEl>
                                      </p:cBhvr>
                                    </p:animEffect>
                                  </p:childTnLst>
                                </p:cTn>
                              </p:par>
                            </p:childTnLst>
                          </p:cTn>
                        </p:par>
                        <p:par>
                          <p:cTn id="28" fill="hold">
                            <p:stCondLst>
                              <p:cond delay="3000"/>
                            </p:stCondLst>
                            <p:childTnLst>
                              <p:par>
                                <p:cTn id="29" presetID="58" presetClass="entr" presetSubtype="0" accel="10000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strVal val="#ppt_w*2.5"/>
                                          </p:val>
                                        </p:tav>
                                        <p:tav tm="100000">
                                          <p:val>
                                            <p:strVal val="#ppt_w"/>
                                          </p:val>
                                        </p:tav>
                                      </p:tavLst>
                                    </p:anim>
                                    <p:anim calcmode="lin" valueType="num">
                                      <p:cBhvr>
                                        <p:cTn id="32" dur="1000" fill="hold"/>
                                        <p:tgtEl>
                                          <p:spTgt spid="5"/>
                                        </p:tgtEl>
                                        <p:attrNameLst>
                                          <p:attrName>ppt_h</p:attrName>
                                        </p:attrNameLst>
                                      </p:cBhvr>
                                      <p:tavLst>
                                        <p:tav tm="0">
                                          <p:val>
                                            <p:strVal val="#ppt_h*0.01"/>
                                          </p:val>
                                        </p:tav>
                                        <p:tav tm="100000">
                                          <p:val>
                                            <p:strVal val="#ppt_h"/>
                                          </p:val>
                                        </p:tav>
                                      </p:tavLst>
                                    </p:anim>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h+1"/>
                                          </p:val>
                                        </p:tav>
                                        <p:tav tm="100000">
                                          <p:val>
                                            <p:strVal val="#ppt_y"/>
                                          </p:val>
                                        </p:tav>
                                      </p:tavLst>
                                    </p:anim>
                                    <p:animEffect transition="in" filter="fade">
                                      <p:cBhvr>
                                        <p:cTn id="3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ontortema">
  <a:themeElements>
    <a:clrScheme name="Kont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2442</TotalTime>
  <Words>767</Words>
  <Application>Microsoft Office PowerPoint</Application>
  <PresentationFormat>Skærmshow (4:3)</PresentationFormat>
  <Paragraphs>172</Paragraphs>
  <Slides>30</Slides>
  <Notes>0</Notes>
  <HiddenSlides>0</HiddenSlides>
  <MMClips>0</MMClips>
  <ScaleCrop>false</ScaleCrop>
  <HeadingPairs>
    <vt:vector size="6" baseType="variant">
      <vt:variant>
        <vt:lpstr>Benyttede skrifttyper</vt:lpstr>
      </vt:variant>
      <vt:variant>
        <vt:i4>2</vt:i4>
      </vt:variant>
      <vt:variant>
        <vt:lpstr>Tema</vt:lpstr>
      </vt:variant>
      <vt:variant>
        <vt:i4>1</vt:i4>
      </vt:variant>
      <vt:variant>
        <vt:lpstr>Slidetitler</vt:lpstr>
      </vt:variant>
      <vt:variant>
        <vt:i4>30</vt:i4>
      </vt:variant>
    </vt:vector>
  </HeadingPairs>
  <TitlesOfParts>
    <vt:vector size="33" baseType="lpstr">
      <vt:lpstr>Arial</vt:lpstr>
      <vt:lpstr>Calibri</vt:lpstr>
      <vt:lpstr>Kontortema</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lpstr>PowerPoint-præsentation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Dias nummer 1</dc:title>
  <dc:creator>Jakob Thomas Holm</dc:creator>
  <cp:lastModifiedBy>Lars</cp:lastModifiedBy>
  <cp:revision>32</cp:revision>
  <dcterms:created xsi:type="dcterms:W3CDTF">2017-12-30T21:25:14Z</dcterms:created>
  <dcterms:modified xsi:type="dcterms:W3CDTF">2020-09-02T06:19:37Z</dcterms:modified>
</cp:coreProperties>
</file>