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1" r:id="rId2"/>
    <p:sldId id="257" r:id="rId3"/>
    <p:sldId id="261" r:id="rId4"/>
    <p:sldId id="260" r:id="rId5"/>
    <p:sldId id="256" r:id="rId6"/>
    <p:sldId id="262" r:id="rId7"/>
    <p:sldId id="263" r:id="rId8"/>
    <p:sldId id="281" r:id="rId9"/>
    <p:sldId id="264" r:id="rId10"/>
    <p:sldId id="265" r:id="rId11"/>
    <p:sldId id="266" r:id="rId12"/>
    <p:sldId id="296" r:id="rId13"/>
    <p:sldId id="267" r:id="rId14"/>
    <p:sldId id="268" r:id="rId15"/>
    <p:sldId id="269" r:id="rId16"/>
    <p:sldId id="297" r:id="rId17"/>
    <p:sldId id="270" r:id="rId18"/>
    <p:sldId id="271" r:id="rId19"/>
    <p:sldId id="272" r:id="rId20"/>
    <p:sldId id="298" r:id="rId21"/>
    <p:sldId id="273" r:id="rId22"/>
    <p:sldId id="274" r:id="rId23"/>
    <p:sldId id="275" r:id="rId24"/>
    <p:sldId id="299" r:id="rId25"/>
    <p:sldId id="276" r:id="rId26"/>
    <p:sldId id="277" r:id="rId27"/>
    <p:sldId id="278" r:id="rId28"/>
    <p:sldId id="300" r:id="rId29"/>
    <p:sldId id="279" r:id="rId30"/>
    <p:sldId id="280" r:id="rId31"/>
  </p:sldIdLst>
  <p:sldSz cx="9144000" cy="6858000" type="screen4x3"/>
  <p:notesSz cx="7099300"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1"/>
  </p:normalViewPr>
  <p:slideViewPr>
    <p:cSldViewPr>
      <p:cViewPr varScale="1">
        <p:scale>
          <a:sx n="121" d="100"/>
          <a:sy n="121" d="100"/>
        </p:scale>
        <p:origin x="131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p:transition spd="slow">
    <p:sndAc>
      <p:stSnd>
        <p:snd r:embed="rId1" name="59818__juskiddink__storm-wind.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EFA16-6279-4340-B3D7-0EB545722783}" type="datetimeFigureOut">
              <a:rPr lang="da-DK" smtClean="0"/>
              <a:pPr/>
              <a:t>02-09-2020</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577B4-3B02-4BDA-9309-6E055943A3FF}"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sndAc>
      <p:stSnd>
        <p:snd r:embed="rId13" name="59818__juskiddink__storm-wind.wav"/>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1.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8.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1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pic>
        <p:nvPicPr>
          <p:cNvPr id="4" name="Pladsholder til indhold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86308" y="-124040"/>
            <a:ext cx="10116616" cy="7153440"/>
          </a:xfrm>
        </p:spPr>
      </p:pic>
    </p:spTree>
    <p:extLst>
      <p:ext uri="{BB962C8B-B14F-4D97-AF65-F5344CB8AC3E}">
        <p14:creationId xmlns:p14="http://schemas.microsoft.com/office/powerpoint/2010/main" val="1048729703"/>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71435"/>
            <a:ext cx="2032054" cy="343218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32816" y="1671435"/>
            <a:ext cx="2032054"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383385" y="1671435"/>
            <a:ext cx="2032053" cy="343218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79129" y="1671434"/>
            <a:ext cx="2032054" cy="3432190"/>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71435"/>
            <a:ext cx="2032053" cy="343218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32816" y="1671435"/>
            <a:ext cx="2032053"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395776"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91520" y="1671434"/>
            <a:ext cx="2007272" cy="3432189"/>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469366270"/>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4"/>
            <a:ext cx="2007273" cy="343218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7" y="1671435"/>
            <a:ext cx="2007271" cy="3432187"/>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5"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91520" y="1692362"/>
            <a:ext cx="2007272" cy="339033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0" y="1692362"/>
            <a:ext cx="1982793" cy="339033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6" y="1692363"/>
            <a:ext cx="1982792" cy="339033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5" y="1692363"/>
            <a:ext cx="2007271"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03760" y="1713036"/>
            <a:ext cx="1982793" cy="3348985"/>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92363"/>
            <a:ext cx="2007271"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4"/>
            <a:ext cx="1982791" cy="339032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95775" y="1692363"/>
            <a:ext cx="2007271"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15850" y="1713036"/>
            <a:ext cx="1958611" cy="3348985"/>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2968103497"/>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92363"/>
            <a:ext cx="2007271"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45207" y="1692364"/>
            <a:ext cx="2007270" cy="339032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08014" y="1692364"/>
            <a:ext cx="1982791" cy="3390329"/>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15850" y="1713037"/>
            <a:ext cx="1958610" cy="334898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1" cy="339032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57447" y="1692364"/>
            <a:ext cx="1982790" cy="339032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20104" y="1713036"/>
            <a:ext cx="1958611" cy="3348984"/>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27793" y="1733458"/>
            <a:ext cx="1934724" cy="330814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713037"/>
            <a:ext cx="1982791" cy="3348982"/>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57447" y="1713038"/>
            <a:ext cx="1982790" cy="334898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420104" y="1733457"/>
            <a:ext cx="1958611" cy="330814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127793" y="1753630"/>
            <a:ext cx="1934724" cy="326779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a:t>
            </a:r>
          </a:p>
          <a:p>
            <a:r>
              <a:rPr lang="da-DK" sz="2400" b="1" dirty="0" smtClean="0"/>
              <a:t>Baggrundshistorien:</a:t>
            </a:r>
          </a:p>
        </p:txBody>
      </p:sp>
      <p:sp>
        <p:nvSpPr>
          <p:cNvPr id="6" name="Tekstboks 5"/>
          <p:cNvSpPr txBox="1"/>
          <p:nvPr/>
        </p:nvSpPr>
        <p:spPr>
          <a:xfrm>
            <a:off x="0" y="4005064"/>
            <a:ext cx="9144000" cy="2246769"/>
          </a:xfrm>
          <a:prstGeom prst="rect">
            <a:avLst/>
          </a:prstGeom>
          <a:noFill/>
        </p:spPr>
        <p:txBody>
          <a:bodyPr wrap="square" rtlCol="0">
            <a:spAutoFit/>
          </a:bodyPr>
          <a:lstStyle/>
          <a:p>
            <a:r>
              <a:rPr lang="da-DK" sz="2000" dirty="0" smtClean="0"/>
              <a:t>Ved 2-tiden om natten mellem den 14. og 15. marts 1902 kom strandfoged Knud Andersen </a:t>
            </a:r>
            <a:r>
              <a:rPr lang="da-DK" sz="2000" dirty="0" err="1" smtClean="0"/>
              <a:t>Øe</a:t>
            </a:r>
            <a:r>
              <a:rPr lang="da-DK" sz="2000" dirty="0" smtClean="0"/>
              <a:t> gående hjem fra Staby til Husby. Det var stille diset vejr med svag sydøstlig vind. Pludselig så han, at et skib sendte signalraketter op. En damper lå ca. 500 meter fra land.</a:t>
            </a:r>
          </a:p>
          <a:p>
            <a:r>
              <a:rPr lang="da-DK" sz="2000" dirty="0" smtClean="0"/>
              <a:t>Selvom skibet ikke umiddelbart så ud til at være i fare, blev hele det store redningsmaskineri sat i gang. Det viste sig at være klogt, fordi snart tog vinden til og havet blev mere uroligt.</a:t>
            </a:r>
            <a:endParaRPr lang="da-DK" sz="2000" dirty="0"/>
          </a:p>
        </p:txBody>
      </p:sp>
      <p:pic>
        <p:nvPicPr>
          <p:cNvPr id="24578" name="Picture 2" descr="&lt;!--@ItemPublisher:Item.Titel--&gt;"/>
          <p:cNvPicPr>
            <a:picLocks noChangeAspect="1" noChangeArrowheads="1"/>
          </p:cNvPicPr>
          <p:nvPr/>
        </p:nvPicPr>
        <p:blipFill>
          <a:blip r:embed="rId2" cstate="print"/>
          <a:srcRect t="34851" b="19575"/>
          <a:stretch>
            <a:fillRect/>
          </a:stretch>
        </p:blipFill>
        <p:spPr bwMode="auto">
          <a:xfrm>
            <a:off x="0" y="908720"/>
            <a:ext cx="9144000" cy="3060340"/>
          </a:xfrm>
          <a:prstGeom prst="rect">
            <a:avLst/>
          </a:prstGeom>
          <a:noFill/>
        </p:spPr>
      </p:pic>
    </p:spTree>
  </p:cSld>
  <p:clrMapOvr>
    <a:masterClrMapping/>
  </p:clrMapOvr>
  <p:transition spd="slow">
    <p:sndAc>
      <p:end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3380367968"/>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0" cy="339032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5"/>
            <a:ext cx="1982789" cy="339032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420104" y="1713037"/>
            <a:ext cx="1958610"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53631"/>
            <a:ext cx="1934723" cy="326779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90"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6"/>
            <a:ext cx="1982789" cy="339032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33460"/>
            <a:ext cx="1934722" cy="3308137"/>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89"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713038"/>
            <a:ext cx="1982789" cy="334898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0"/>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27793" y="1753632"/>
            <a:ext cx="1934722" cy="3267792"/>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extLst>
      <p:ext uri="{BB962C8B-B14F-4D97-AF65-F5344CB8AC3E}">
        <p14:creationId xmlns:p14="http://schemas.microsoft.com/office/powerpoint/2010/main" val="4175194377"/>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713038"/>
            <a:ext cx="1982789" cy="334898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8"/>
            <a:ext cx="1958608" cy="334897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420104" y="1733458"/>
            <a:ext cx="1958609" cy="330813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33460"/>
            <a:ext cx="1934721" cy="330813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8"/>
            <a:ext cx="1958608" cy="334897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9"/>
            <a:ext cx="1958607" cy="334897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33459"/>
            <a:ext cx="1958608" cy="3308136"/>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53632"/>
            <a:ext cx="1934721"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iterate type="lt">
                                    <p:tmPct val="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9"/>
            <a:ext cx="1958607" cy="334897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7"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8"/>
            <a:ext cx="1958607" cy="334897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53632"/>
            <a:ext cx="1934721"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a:t>
            </a:r>
            <a:r>
              <a:rPr lang="da-DK" sz="2000" dirty="0" smtClean="0">
                <a:solidFill>
                  <a:schemeClr val="bg1"/>
                </a:solidFill>
              </a:rPr>
              <a:t>20-30 </a:t>
            </a:r>
            <a:r>
              <a:rPr lang="da-DK" sz="2000" dirty="0">
                <a:solidFill>
                  <a:schemeClr val="bg1"/>
                </a:solidFill>
              </a:rPr>
              <a:t>terninger.</a:t>
            </a:r>
          </a:p>
        </p:txBody>
      </p:sp>
    </p:spTree>
    <p:extLst>
      <p:ext uri="{BB962C8B-B14F-4D97-AF65-F5344CB8AC3E}">
        <p14:creationId xmlns:p14="http://schemas.microsoft.com/office/powerpoint/2010/main" val="2668170804"/>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40"/>
            <a:ext cx="1958607" cy="334897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6"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32047" y="1733459"/>
            <a:ext cx="1934721" cy="3308136"/>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39590" y="1753632"/>
            <a:ext cx="1911126"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a:t>
            </a:r>
          </a:p>
          <a:p>
            <a:r>
              <a:rPr lang="da-DK" sz="2400" b="1" dirty="0" smtClean="0"/>
              <a:t>Mission &amp; belønning:</a:t>
            </a:r>
          </a:p>
        </p:txBody>
      </p:sp>
      <p:sp>
        <p:nvSpPr>
          <p:cNvPr id="6" name="Tekstboks 5"/>
          <p:cNvSpPr txBox="1"/>
          <p:nvPr/>
        </p:nvSpPr>
        <p:spPr>
          <a:xfrm>
            <a:off x="0" y="980728"/>
            <a:ext cx="9144000" cy="523220"/>
          </a:xfrm>
          <a:prstGeom prst="rect">
            <a:avLst/>
          </a:prstGeom>
          <a:noFill/>
        </p:spPr>
        <p:txBody>
          <a:bodyPr wrap="square" rtlCol="0">
            <a:spAutoFit/>
          </a:bodyPr>
          <a:lstStyle/>
          <a:p>
            <a:r>
              <a:rPr lang="da-DK" sz="2800" b="1" dirty="0" smtClean="0"/>
              <a:t>Mission: </a:t>
            </a:r>
            <a:r>
              <a:rPr lang="da-DK" sz="2800" dirty="0" smtClean="0"/>
              <a:t>Kom ud til skibet og tilbage til stranden igen.</a:t>
            </a:r>
            <a:endParaRPr lang="da-DK" sz="2800" dirty="0"/>
          </a:p>
        </p:txBody>
      </p:sp>
      <p:sp>
        <p:nvSpPr>
          <p:cNvPr id="7" name="Tekstboks 6"/>
          <p:cNvSpPr txBox="1"/>
          <p:nvPr/>
        </p:nvSpPr>
        <p:spPr>
          <a:xfrm>
            <a:off x="0" y="1700808"/>
            <a:ext cx="9144000" cy="2246769"/>
          </a:xfrm>
          <a:prstGeom prst="rect">
            <a:avLst/>
          </a:prstGeom>
          <a:noFill/>
        </p:spPr>
        <p:txBody>
          <a:bodyPr wrap="square" rtlCol="0">
            <a:spAutoFit/>
          </a:bodyPr>
          <a:lstStyle/>
          <a:p>
            <a:r>
              <a:rPr lang="da-DK" sz="2800" b="1" dirty="0" smtClean="0"/>
              <a:t>Belønning:</a:t>
            </a:r>
            <a:endParaRPr lang="da-DK" sz="2800" dirty="0" smtClean="0"/>
          </a:p>
          <a:p>
            <a:r>
              <a:rPr lang="da-DK" sz="2800" dirty="0" smtClean="0"/>
              <a:t>Den besætning, der både er nået ud OG tilbage OG har brugt mindst af deres ”mod” til sidst (det mørkerøde hjerte på spillepladen), får 3 fortjenstmedaljer i sølv. Den besætning, der har brugt anden mindst får 2 og tredje mindst får 1. </a:t>
            </a:r>
          </a:p>
        </p:txBody>
      </p:sp>
    </p:spTree>
  </p:cSld>
  <p:clrMapOvr>
    <a:masterClrMapping/>
  </p:clrMapOvr>
  <p:transition spd="slow">
    <p:sndAc>
      <p:end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33460"/>
            <a:ext cx="1958607" cy="330813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69537" y="1733460"/>
            <a:ext cx="1958606" cy="3308135"/>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20104" y="1733459"/>
            <a:ext cx="1958607" cy="3308136"/>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27793" y="1753632"/>
            <a:ext cx="1934720"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20: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Forberedelse til spillet:</a:t>
            </a:r>
          </a:p>
        </p:txBody>
      </p:sp>
      <p:sp>
        <p:nvSpPr>
          <p:cNvPr id="6" name="Tekstboks 5"/>
          <p:cNvSpPr txBox="1"/>
          <p:nvPr/>
        </p:nvSpPr>
        <p:spPr>
          <a:xfrm>
            <a:off x="0" y="908720"/>
            <a:ext cx="6228184" cy="2862322"/>
          </a:xfrm>
          <a:prstGeom prst="rect">
            <a:avLst/>
          </a:prstGeom>
          <a:noFill/>
        </p:spPr>
        <p:txBody>
          <a:bodyPr wrap="square" rtlCol="0">
            <a:spAutoFit/>
          </a:bodyPr>
          <a:lstStyle/>
          <a:p>
            <a:pPr marL="457200" indent="-457200">
              <a:buFont typeface="+mj-lt"/>
              <a:buAutoNum type="arabicPeriod"/>
            </a:pPr>
            <a:r>
              <a:rPr lang="da-DK" sz="2000" dirty="0" smtClean="0"/>
              <a:t>Placer det forliste skib på spillepladen som vist.</a:t>
            </a:r>
          </a:p>
          <a:p>
            <a:pPr marL="457200" indent="-457200">
              <a:buFont typeface="+mj-lt"/>
              <a:buAutoNum type="arabicPeriod"/>
            </a:pPr>
            <a:r>
              <a:rPr lang="da-DK" sz="2000" dirty="0" smtClean="0"/>
              <a:t>Stem om hvem der skal være bådformand.</a:t>
            </a:r>
          </a:p>
          <a:p>
            <a:pPr marL="457200" indent="-457200">
              <a:buFont typeface="+mj-lt"/>
              <a:buAutoNum type="arabicPeriod"/>
            </a:pPr>
            <a:r>
              <a:rPr lang="da-DK" sz="2000" dirty="0" smtClean="0"/>
              <a:t>Find i fællesskab ud af hvem der skal sidde på styrbordsside, og hvem der skal sidde på bagbordsside.</a:t>
            </a:r>
          </a:p>
          <a:p>
            <a:pPr marL="457200" indent="-457200">
              <a:buFont typeface="+mj-lt"/>
              <a:buAutoNum type="arabicPeriod"/>
            </a:pPr>
            <a:r>
              <a:rPr lang="da-DK" sz="2000" dirty="0" smtClean="0"/>
              <a:t>Læreren giver hver besætning 60 terninger, som bådformanden fordeler ligeligt blandt besætningen. </a:t>
            </a:r>
          </a:p>
          <a:p>
            <a:pPr marL="457200" indent="-457200">
              <a:buFont typeface="+mj-lt"/>
              <a:buAutoNum type="arabicPeriod"/>
            </a:pPr>
            <a:r>
              <a:rPr lang="da-DK" sz="2000" dirty="0" smtClean="0"/>
              <a:t>Bådformanden placerer redningsbåden et valgfrit sted på stranden (A, B, </a:t>
            </a:r>
            <a:r>
              <a:rPr lang="da-DK" sz="2000" smtClean="0"/>
              <a:t>C eller D).</a:t>
            </a:r>
            <a:endParaRPr lang="da-DK" sz="2000" dirty="0"/>
          </a:p>
        </p:txBody>
      </p:sp>
      <p:pic>
        <p:nvPicPr>
          <p:cNvPr id="3" name="Billed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3198" y="-11901"/>
            <a:ext cx="2750802" cy="6858000"/>
          </a:xfrm>
          <a:prstGeom prst="rect">
            <a:avLst/>
          </a:prstGeom>
        </p:spPr>
      </p:pic>
    </p:spTree>
  </p:cSld>
  <p:clrMapOvr>
    <a:masterClrMapping/>
  </p:clrMapOvr>
  <p:transition spd="slow">
    <p:sndAc>
      <p:end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0" y="1650248"/>
            <a:ext cx="2032055" cy="3474564"/>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5" y="1650248"/>
            <a:ext cx="2032055" cy="347456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4" y="1650248"/>
            <a:ext cx="2032055" cy="3474564"/>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79128" y="1650248"/>
            <a:ext cx="2032055"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71434"/>
            <a:ext cx="2032055" cy="343219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6" y="1671434"/>
            <a:ext cx="2032055" cy="343219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83385" y="1650248"/>
            <a:ext cx="2032054" cy="3474563"/>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66585" y="1650248"/>
            <a:ext cx="2057142"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8"/>
            <a:ext cx="2032054" cy="347456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32816" y="1650249"/>
            <a:ext cx="2032054" cy="347456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4"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9" y="1650248"/>
            <a:ext cx="2032054" cy="347456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246769"/>
          </a:xfrm>
          <a:prstGeom prst="rect">
            <a:avLst/>
          </a:prstGeom>
          <a:noFill/>
        </p:spPr>
        <p:txBody>
          <a:bodyPr wrap="square" rtlCol="0">
            <a:spAutoFit/>
          </a:bodyPr>
          <a:lstStyle/>
          <a:p>
            <a:r>
              <a:rPr lang="da-DK" sz="2000" dirty="0">
                <a:solidFill>
                  <a:schemeClr val="bg1"/>
                </a:solidFill>
              </a:rPr>
              <a:t>Fjern alle jeres tilbageværende </a:t>
            </a:r>
            <a:r>
              <a:rPr lang="da-DK" sz="2000" dirty="0" smtClean="0">
                <a:solidFill>
                  <a:schemeClr val="bg1"/>
                </a:solidFill>
              </a:rPr>
              <a:t>terninger </a:t>
            </a:r>
            <a:r>
              <a:rPr lang="da-DK" sz="2000" dirty="0">
                <a:solidFill>
                  <a:schemeClr val="bg1"/>
                </a:solidFill>
              </a:rPr>
              <a:t>og læg dem i bunken med brugte terninger.</a:t>
            </a:r>
          </a:p>
          <a:p>
            <a:endParaRPr lang="da-DK" sz="2000" dirty="0" smtClean="0">
              <a:solidFill>
                <a:schemeClr val="bg1"/>
              </a:solidFill>
            </a:endParaRPr>
          </a:p>
          <a:p>
            <a:r>
              <a:rPr lang="da-DK" sz="2000" smtClean="0">
                <a:solidFill>
                  <a:schemeClr val="bg1"/>
                </a:solidFill>
              </a:rPr>
              <a:t>Løs </a:t>
            </a:r>
            <a:r>
              <a:rPr lang="da-DK" sz="2000" smtClean="0">
                <a:solidFill>
                  <a:schemeClr val="bg1"/>
                </a:solidFill>
              </a:rPr>
              <a:t>o</a:t>
            </a:r>
            <a:r>
              <a:rPr lang="da-DK" sz="2000" smtClean="0">
                <a:solidFill>
                  <a:schemeClr val="bg1"/>
                </a:solidFill>
              </a:rPr>
              <a:t>pgaven om </a:t>
            </a:r>
            <a:r>
              <a:rPr lang="da-DK" sz="2000" dirty="0" smtClean="0">
                <a:solidFill>
                  <a:schemeClr val="bg1"/>
                </a:solidFill>
              </a:rPr>
              <a:t>Wanda </a:t>
            </a:r>
            <a:r>
              <a:rPr lang="da-DK" sz="2000" smtClean="0">
                <a:solidFill>
                  <a:schemeClr val="bg1"/>
                </a:solidFill>
              </a:rPr>
              <a:t>af </a:t>
            </a:r>
            <a:r>
              <a:rPr lang="da-DK" sz="2000" smtClean="0">
                <a:solidFill>
                  <a:schemeClr val="bg1"/>
                </a:solidFill>
              </a:rPr>
              <a:t>Odessa.</a:t>
            </a:r>
            <a:endParaRPr lang="da-DK" sz="2000" dirty="0" smtClean="0">
              <a:solidFill>
                <a:schemeClr val="bg1"/>
              </a:solidFill>
            </a:endParaRPr>
          </a:p>
          <a:p>
            <a:r>
              <a:rPr lang="da-DK" sz="2000" dirty="0" smtClean="0">
                <a:solidFill>
                  <a:schemeClr val="bg1"/>
                </a:solidFill>
              </a:rPr>
              <a:t>Alt efter hvor godt I løser opgaven, får I 50-60 terninger</a:t>
            </a:r>
            <a:endParaRPr lang="da-DK" sz="2000" dirty="0">
              <a:solidFill>
                <a:schemeClr val="bg1"/>
              </a:solidFill>
            </a:endParaRPr>
          </a:p>
        </p:txBody>
      </p:sp>
    </p:spTree>
  </p:cSld>
  <p:clrMapOvr>
    <a:masterClrMapping/>
  </p:clrMapOvr>
  <p:transition spd="slow">
    <p:sndAc>
      <p:stSnd>
        <p:snd r:embed="rId2" name="59818__juskiddink__storm-wind.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9"/>
            <a:ext cx="2032054" cy="347456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45206" y="1671434"/>
            <a:ext cx="2007273" cy="343219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3"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9" y="1650248"/>
            <a:ext cx="2032054" cy="347456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1 - ”Wanda af Odessa” </a:t>
            </a:r>
            <a:r>
              <a:rPr lang="da-DK" sz="2400" dirty="0" smtClean="0"/>
              <a:t>Runde 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p:transition spd="slow">
    <p:sndAc>
      <p:stSnd>
        <p:snd r:embed="rId2" name="59818__juskiddink__storm-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1457</TotalTime>
  <Words>834</Words>
  <Application>Microsoft Office PowerPoint</Application>
  <PresentationFormat>Skærmshow (4:3)</PresentationFormat>
  <Paragraphs>151</Paragraphs>
  <Slides>30</Slides>
  <Notes>0</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30</vt:i4>
      </vt:variant>
    </vt:vector>
  </HeadingPairs>
  <TitlesOfParts>
    <vt:vector size="33" baseType="lpstr">
      <vt:lpstr>Arial</vt:lpstr>
      <vt:lpstr>Calibri</vt:lpstr>
      <vt:lpstr>Kontortema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Jakob Thomas Holm</dc:creator>
  <cp:lastModifiedBy>Lars</cp:lastModifiedBy>
  <cp:revision>35</cp:revision>
  <dcterms:created xsi:type="dcterms:W3CDTF">2017-12-30T21:25:14Z</dcterms:created>
  <dcterms:modified xsi:type="dcterms:W3CDTF">2020-09-02T06:14:53Z</dcterms:modified>
</cp:coreProperties>
</file>